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3891200" cy="32918400"/>
  <p:notesSz cx="5800725" cy="9094788"/>
  <p:custDataLst>
    <p:tags r:id="rId3"/>
  </p:custDataLst>
  <p:defaultTextStyle>
    <a:defPPr>
      <a:defRPr lang="en-US"/>
    </a:defPPr>
    <a:lvl1pPr algn="l" rtl="0" fontAlgn="base">
      <a:spcBef>
        <a:spcPct val="0"/>
      </a:spcBef>
      <a:spcAft>
        <a:spcPct val="0"/>
      </a:spcAft>
      <a:defRPr sz="4500" kern="1200">
        <a:solidFill>
          <a:schemeClr val="tx1"/>
        </a:solidFill>
        <a:latin typeface="Arial"/>
        <a:ea typeface="+mn-ea"/>
        <a:cs typeface="+mn-cs"/>
      </a:defRPr>
    </a:lvl1pPr>
    <a:lvl2pPr marL="457200" algn="l" rtl="0" fontAlgn="base">
      <a:spcBef>
        <a:spcPct val="0"/>
      </a:spcBef>
      <a:spcAft>
        <a:spcPct val="0"/>
      </a:spcAft>
      <a:defRPr sz="4500" kern="1200">
        <a:solidFill>
          <a:schemeClr val="tx1"/>
        </a:solidFill>
        <a:latin typeface="Arial"/>
        <a:ea typeface="+mn-ea"/>
        <a:cs typeface="+mn-cs"/>
      </a:defRPr>
    </a:lvl2pPr>
    <a:lvl3pPr marL="914400" algn="l" rtl="0" fontAlgn="base">
      <a:spcBef>
        <a:spcPct val="0"/>
      </a:spcBef>
      <a:spcAft>
        <a:spcPct val="0"/>
      </a:spcAft>
      <a:defRPr sz="4500" kern="1200">
        <a:solidFill>
          <a:schemeClr val="tx1"/>
        </a:solidFill>
        <a:latin typeface="Arial"/>
        <a:ea typeface="+mn-ea"/>
        <a:cs typeface="+mn-cs"/>
      </a:defRPr>
    </a:lvl3pPr>
    <a:lvl4pPr marL="1371600" algn="l" rtl="0" fontAlgn="base">
      <a:spcBef>
        <a:spcPct val="0"/>
      </a:spcBef>
      <a:spcAft>
        <a:spcPct val="0"/>
      </a:spcAft>
      <a:defRPr sz="4500" kern="1200">
        <a:solidFill>
          <a:schemeClr val="tx1"/>
        </a:solidFill>
        <a:latin typeface="Arial"/>
        <a:ea typeface="+mn-ea"/>
        <a:cs typeface="+mn-cs"/>
      </a:defRPr>
    </a:lvl4pPr>
    <a:lvl5pPr marL="1828800" algn="l" rtl="0" fontAlgn="base">
      <a:spcBef>
        <a:spcPct val="0"/>
      </a:spcBef>
      <a:spcAft>
        <a:spcPct val="0"/>
      </a:spcAft>
      <a:defRPr sz="4500" kern="1200">
        <a:solidFill>
          <a:schemeClr val="tx1"/>
        </a:solidFill>
        <a:latin typeface="Arial"/>
        <a:ea typeface="+mn-ea"/>
        <a:cs typeface="+mn-cs"/>
      </a:defRPr>
    </a:lvl5pPr>
    <a:lvl6pPr marL="2286000" algn="l" defTabSz="914400" rtl="0" eaLnBrk="1" latinLnBrk="0" hangingPunct="1">
      <a:defRPr sz="4500" kern="1200">
        <a:solidFill>
          <a:schemeClr val="tx1"/>
        </a:solidFill>
        <a:latin typeface="Arial"/>
        <a:ea typeface="+mn-ea"/>
        <a:cs typeface="+mn-cs"/>
      </a:defRPr>
    </a:lvl6pPr>
    <a:lvl7pPr marL="2743200" algn="l" defTabSz="914400" rtl="0" eaLnBrk="1" latinLnBrk="0" hangingPunct="1">
      <a:defRPr sz="4500" kern="1200">
        <a:solidFill>
          <a:schemeClr val="tx1"/>
        </a:solidFill>
        <a:latin typeface="Arial"/>
        <a:ea typeface="+mn-ea"/>
        <a:cs typeface="+mn-cs"/>
      </a:defRPr>
    </a:lvl7pPr>
    <a:lvl8pPr marL="3200400" algn="l" defTabSz="914400" rtl="0" eaLnBrk="1" latinLnBrk="0" hangingPunct="1">
      <a:defRPr sz="4500" kern="1200">
        <a:solidFill>
          <a:schemeClr val="tx1"/>
        </a:solidFill>
        <a:latin typeface="Arial"/>
        <a:ea typeface="+mn-ea"/>
        <a:cs typeface="+mn-cs"/>
      </a:defRPr>
    </a:lvl8pPr>
    <a:lvl9pPr marL="3657600" algn="l" defTabSz="914400" rtl="0" eaLnBrk="1" latinLnBrk="0" hangingPunct="1">
      <a:defRPr sz="4500" kern="1200">
        <a:solidFill>
          <a:schemeClr val="tx1"/>
        </a:solidFill>
        <a:latin typeface="Arial"/>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AEA"/>
    <a:srgbClr val="E3E2F2"/>
    <a:srgbClr val="E2E5F2"/>
    <a:srgbClr val="3399FF"/>
    <a:srgbClr val="FF6401"/>
    <a:srgbClr val="5E6DAC"/>
    <a:srgbClr val="0066CC"/>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p:cViewPr>
        <p:scale>
          <a:sx n="40" d="100"/>
          <a:sy n="40" d="100"/>
        </p:scale>
        <p:origin x="-1872" y="-160"/>
      </p:cViewPr>
      <p:guideLst>
        <p:guide orient="horz" pos="10368"/>
        <p:guide pos="13824"/>
      </p:guideLst>
    </p:cSldViewPr>
  </p:slideViewPr>
  <p:notesTextViewPr>
    <p:cViewPr>
      <p:scale>
        <a:sx n="100" d="100"/>
        <a:sy n="100" d="100"/>
      </p:scale>
      <p:origin x="0" y="0"/>
    </p:cViewPr>
  </p:notesText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tags" Target="tags/tag1.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defPPr>
              <a:defRPr kern="1200" smtId="4294967295"/>
            </a:defPPr>
          </a:lstStyle>
          <a:p>
            <a:r>
              <a:rPr lang="en-US"/>
              <a:t>Click to edit Master title style</a:t>
            </a:r>
          </a:p>
        </p:txBody>
      </p:sp>
      <p:sp>
        <p:nvSpPr>
          <p:cNvPr id="3" name="Subtitle 2"/>
          <p:cNvSpPr>
            <a:spLocks noGrp="1"/>
          </p:cNvSpPr>
          <p:nvPr>
            <p:ph type="subTitle" idx="1"/>
          </p:nvPr>
        </p:nvSpPr>
        <p:spPr>
          <a:xfrm>
            <a:off x="6583363" y="18653125"/>
            <a:ext cx="30724475" cy="8413750"/>
          </a:xfrm>
        </p:spPr>
        <p:txBody>
          <a:bodyPr/>
          <a:lstStyle>
            <a:defPPr>
              <a:defRPr kern="1200" smtId="4294967295"/>
            </a:defPPr>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60993DFB-B5A8-49E1-BC71-8AFD09B4AFB3}" type="slidenum">
              <a:rPr lang="en-US"/>
              <a:pPr>
                <a:defRPr/>
              </a:pPr>
              <a:t>‹#›</a:t>
            </a:fld>
            <a:endParaRPr lang="en-US"/>
          </a:p>
        </p:txBody>
      </p:sp>
    </p:spTree>
    <p:extLst>
      <p:ext uri="{BB962C8B-B14F-4D97-AF65-F5344CB8AC3E}">
        <p14:creationId xmlns:p14="http://schemas.microsoft.com/office/powerpoint/2010/main" val="203726153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a:t>Click to edit Master title style</a:t>
            </a:r>
          </a:p>
        </p:txBody>
      </p:sp>
      <p:sp>
        <p:nvSpPr>
          <p:cNvPr id="3" name="Vertical Text Placeholder 2"/>
          <p:cNvSpPr>
            <a:spLocks noGrp="1"/>
          </p:cNvSpPr>
          <p:nvPr>
            <p:ph type="body" orient="vert" idx="1"/>
          </p:nvPr>
        </p:nvSpPr>
        <p:spPr/>
        <p:txBody>
          <a:bodyPr vert="eaVert"/>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99DFB46A-7F20-43AC-A339-7F4B8BF9A8F2}" type="slidenum">
              <a:rPr lang="en-US"/>
              <a:pPr>
                <a:defRPr/>
              </a:pPr>
              <a:t>‹#›</a:t>
            </a:fld>
            <a:endParaRPr lang="en-US"/>
          </a:p>
        </p:txBody>
      </p:sp>
    </p:spTree>
    <p:extLst>
      <p:ext uri="{BB962C8B-B14F-4D97-AF65-F5344CB8AC3E}">
        <p14:creationId xmlns:p14="http://schemas.microsoft.com/office/powerpoint/2010/main" val="55311942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438" y="1317625"/>
            <a:ext cx="9875837" cy="28089225"/>
          </a:xfrm>
        </p:spPr>
        <p:txBody>
          <a:bodyPr vert="eaVert"/>
          <a:lstStyle>
            <a:defPPr>
              <a:defRPr kern="1200" smtId="4294967295"/>
            </a:defPPr>
          </a:lstStyle>
          <a:p>
            <a:r>
              <a:rPr lang="en-US"/>
              <a:t>Click to edit Master title style</a:t>
            </a:r>
          </a:p>
        </p:txBody>
      </p:sp>
      <p:sp>
        <p:nvSpPr>
          <p:cNvPr id="3" name="Vertical Text Placeholder 2"/>
          <p:cNvSpPr>
            <a:spLocks noGrp="1"/>
          </p:cNvSpPr>
          <p:nvPr>
            <p:ph type="body" orient="vert" idx="1"/>
          </p:nvPr>
        </p:nvSpPr>
        <p:spPr>
          <a:xfrm>
            <a:off x="2193925" y="1317625"/>
            <a:ext cx="29475112" cy="28089225"/>
          </a:xfrm>
        </p:spPr>
        <p:txBody>
          <a:bodyPr vert="eaVert"/>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DEF7ED3D-ABC5-43C3-AE3E-CF9628E55FE6}" type="slidenum">
              <a:rPr lang="en-US"/>
              <a:pPr>
                <a:defRPr/>
              </a:pPr>
              <a:t>‹#›</a:t>
            </a:fld>
            <a:endParaRPr lang="en-US"/>
          </a:p>
        </p:txBody>
      </p:sp>
    </p:spTree>
    <p:extLst>
      <p:ext uri="{BB962C8B-B14F-4D97-AF65-F5344CB8AC3E}">
        <p14:creationId xmlns:p14="http://schemas.microsoft.com/office/powerpoint/2010/main" val="257745299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a:t>Click to edit Master title style</a:t>
            </a:r>
          </a:p>
        </p:txBody>
      </p:sp>
      <p:sp>
        <p:nvSpPr>
          <p:cNvPr id="3" name="Content Placeholder 2"/>
          <p:cNvSpPr>
            <a:spLocks noGrp="1"/>
          </p:cNvSpPr>
          <p:nvPr>
            <p:ph idx="1"/>
          </p:nvPr>
        </p:nvSpPr>
        <p:spPr/>
        <p:txBody>
          <a:bodyPr/>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3A8DC1F0-6491-4A42-A6CF-295112A7E73A}" type="slidenum">
              <a:rPr lang="en-US"/>
              <a:pPr>
                <a:defRPr/>
              </a:pPr>
              <a:t>‹#›</a:t>
            </a:fld>
            <a:endParaRPr lang="en-US"/>
          </a:p>
        </p:txBody>
      </p:sp>
    </p:spTree>
    <p:extLst>
      <p:ext uri="{BB962C8B-B14F-4D97-AF65-F5344CB8AC3E}">
        <p14:creationId xmlns:p14="http://schemas.microsoft.com/office/powerpoint/2010/main" val="1076096331"/>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defPPr>
              <a:defRPr kern="1200" smtId="4294967295"/>
            </a:defPPr>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952538"/>
            <a:ext cx="37307838" cy="7200900"/>
          </a:xfrm>
        </p:spPr>
        <p:txBody>
          <a:bodyPr anchor="b"/>
          <a:lstStyle>
            <a:defPPr>
              <a:defRPr kern="1200" smtId="4294967295"/>
            </a:defPPr>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BB99A6DF-A6BC-4A4A-98DC-7EA9BDF70890}" type="slidenum">
              <a:rPr lang="en-US"/>
              <a:pPr>
                <a:defRPr/>
              </a:pPr>
              <a:t>‹#›</a:t>
            </a:fld>
            <a:endParaRPr lang="en-US"/>
          </a:p>
        </p:txBody>
      </p:sp>
    </p:spTree>
    <p:extLst>
      <p:ext uri="{BB962C8B-B14F-4D97-AF65-F5344CB8AC3E}">
        <p14:creationId xmlns:p14="http://schemas.microsoft.com/office/powerpoint/2010/main" val="108081012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a:t>Click to edit Master title style</a:t>
            </a:r>
          </a:p>
        </p:txBody>
      </p:sp>
      <p:sp>
        <p:nvSpPr>
          <p:cNvPr id="3" name="Content Placeholder 2"/>
          <p:cNvSpPr>
            <a:spLocks noGrp="1"/>
          </p:cNvSpPr>
          <p:nvPr>
            <p:ph sz="half" idx="1"/>
          </p:nvPr>
        </p:nvSpPr>
        <p:spPr>
          <a:xfrm>
            <a:off x="2193925" y="7680325"/>
            <a:ext cx="19675475" cy="21726525"/>
          </a:xfrm>
        </p:spPr>
        <p:txBody>
          <a:bodyPr/>
          <a:lstStyle>
            <a:defPPr>
              <a:defRPr kern="1200" smtId="4294967295"/>
            </a:defPPr>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1800" y="7680325"/>
            <a:ext cx="19675475" cy="21726525"/>
          </a:xfrm>
        </p:spPr>
        <p:txBody>
          <a:bodyPr/>
          <a:lstStyle>
            <a:defPPr>
              <a:defRPr kern="1200" smtId="4294967295"/>
            </a:defPPr>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6"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7" name="Rectangle 6"/>
          <p:cNvSpPr>
            <a:spLocks noGrp="1" noChangeArrowheads="1"/>
          </p:cNvSpPr>
          <p:nvPr>
            <p:ph type="sldNum" sz="quarter" idx="12"/>
          </p:nvPr>
        </p:nvSpPr>
        <p:spPr/>
        <p:txBody>
          <a:bodyPr/>
          <a:lstStyle>
            <a:defPPr>
              <a:defRPr kern="1200" smtId="4294967295"/>
            </a:defPPr>
            <a:lvl1pPr>
              <a:defRPr/>
            </a:lvl1pPr>
          </a:lstStyle>
          <a:p>
            <a:pPr>
              <a:defRPr/>
            </a:pPr>
            <a:fld id="{20AD87C7-C1C3-4484-BC8B-C6D3A2FD7784}" type="slidenum">
              <a:rPr lang="en-US"/>
              <a:pPr>
                <a:defRPr/>
              </a:pPr>
              <a:t>‹#›</a:t>
            </a:fld>
            <a:endParaRPr lang="en-US"/>
          </a:p>
        </p:txBody>
      </p:sp>
    </p:spTree>
    <p:extLst>
      <p:ext uri="{BB962C8B-B14F-4D97-AF65-F5344CB8AC3E}">
        <p14:creationId xmlns:p14="http://schemas.microsoft.com/office/powerpoint/2010/main" val="147936122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vl1pPr>
              <a:defRPr/>
            </a:lvl1pPr>
          </a:lstStyle>
          <a:p>
            <a:r>
              <a:rPr lang="en-US"/>
              <a:t>Click to edit Master title style</a:t>
            </a:r>
          </a:p>
        </p:txBody>
      </p:sp>
      <p:sp>
        <p:nvSpPr>
          <p:cNvPr id="3" name="Text Placeholder 2"/>
          <p:cNvSpPr>
            <a:spLocks noGrp="1"/>
          </p:cNvSpPr>
          <p:nvPr>
            <p:ph type="body" idx="1"/>
          </p:nvPr>
        </p:nvSpPr>
        <p:spPr>
          <a:xfrm>
            <a:off x="2193925" y="7369175"/>
            <a:ext cx="19392900" cy="3070225"/>
          </a:xfrm>
        </p:spPr>
        <p:txBody>
          <a:bodyPr anchor="b"/>
          <a:lstStyle>
            <a:defPPr>
              <a:defRPr kern="1200" smtId="4294967295"/>
            </a:defPPr>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439400"/>
            <a:ext cx="19392900" cy="18965862"/>
          </a:xfrm>
        </p:spPr>
        <p:txBody>
          <a:bodyPr/>
          <a:lstStyle>
            <a:defPPr>
              <a:defRPr kern="1200" smtId="4294967295"/>
            </a:defPPr>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8" y="7369175"/>
            <a:ext cx="19400838" cy="3070225"/>
          </a:xfrm>
        </p:spPr>
        <p:txBody>
          <a:bodyPr anchor="b"/>
          <a:lstStyle>
            <a:defPPr>
              <a:defRPr kern="1200" smtId="4294967295"/>
            </a:defPPr>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8" y="10439400"/>
            <a:ext cx="19400838" cy="18965862"/>
          </a:xfrm>
        </p:spPr>
        <p:txBody>
          <a:bodyPr/>
          <a:lstStyle>
            <a:defPPr>
              <a:defRPr kern="1200" smtId="4294967295"/>
            </a:defPPr>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8"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9" name="Rectangle 6"/>
          <p:cNvSpPr>
            <a:spLocks noGrp="1" noChangeArrowheads="1"/>
          </p:cNvSpPr>
          <p:nvPr>
            <p:ph type="sldNum" sz="quarter" idx="12"/>
          </p:nvPr>
        </p:nvSpPr>
        <p:spPr/>
        <p:txBody>
          <a:bodyPr/>
          <a:lstStyle>
            <a:defPPr>
              <a:defRPr kern="1200" smtId="4294967295"/>
            </a:defPPr>
            <a:lvl1pPr>
              <a:defRPr/>
            </a:lvl1pPr>
          </a:lstStyle>
          <a:p>
            <a:pPr>
              <a:defRPr/>
            </a:pPr>
            <a:fld id="{D4AE580B-0AAE-4467-9C70-E9213E93DCCB}" type="slidenum">
              <a:rPr lang="en-US"/>
              <a:pPr>
                <a:defRPr/>
              </a:pPr>
              <a:t>‹#›</a:t>
            </a:fld>
            <a:endParaRPr lang="en-US"/>
          </a:p>
        </p:txBody>
      </p:sp>
    </p:spTree>
    <p:extLst>
      <p:ext uri="{BB962C8B-B14F-4D97-AF65-F5344CB8AC3E}">
        <p14:creationId xmlns:p14="http://schemas.microsoft.com/office/powerpoint/2010/main" val="119724175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a:t>Click to edit Master title style</a:t>
            </a:r>
          </a:p>
        </p:txBody>
      </p:sp>
      <p:sp>
        <p:nvSpPr>
          <p:cNvPr id="3"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4"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5" name="Rectangle 6"/>
          <p:cNvSpPr>
            <a:spLocks noGrp="1" noChangeArrowheads="1"/>
          </p:cNvSpPr>
          <p:nvPr>
            <p:ph type="sldNum" sz="quarter" idx="12"/>
          </p:nvPr>
        </p:nvSpPr>
        <p:spPr/>
        <p:txBody>
          <a:bodyPr/>
          <a:lstStyle>
            <a:defPPr>
              <a:defRPr kern="1200" smtId="4294967295"/>
            </a:defPPr>
            <a:lvl1pPr>
              <a:defRPr/>
            </a:lvl1pPr>
          </a:lstStyle>
          <a:p>
            <a:pPr>
              <a:defRPr/>
            </a:pPr>
            <a:fld id="{C81D1DF8-7531-4279-A43C-CE6A72CE5D86}" type="slidenum">
              <a:rPr lang="en-US"/>
              <a:pPr>
                <a:defRPr/>
              </a:pPr>
              <a:t>‹#›</a:t>
            </a:fld>
            <a:endParaRPr lang="en-US"/>
          </a:p>
        </p:txBody>
      </p:sp>
    </p:spTree>
    <p:extLst>
      <p:ext uri="{BB962C8B-B14F-4D97-AF65-F5344CB8AC3E}">
        <p14:creationId xmlns:p14="http://schemas.microsoft.com/office/powerpoint/2010/main" val="859725597"/>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3"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4" name="Rectangle 6"/>
          <p:cNvSpPr>
            <a:spLocks noGrp="1" noChangeArrowheads="1"/>
          </p:cNvSpPr>
          <p:nvPr>
            <p:ph type="sldNum" sz="quarter" idx="12"/>
          </p:nvPr>
        </p:nvSpPr>
        <p:spPr/>
        <p:txBody>
          <a:bodyPr/>
          <a:lstStyle>
            <a:defPPr>
              <a:defRPr kern="1200" smtId="4294967295"/>
            </a:defPPr>
            <a:lvl1pPr>
              <a:defRPr/>
            </a:lvl1pPr>
          </a:lstStyle>
          <a:p>
            <a:pPr>
              <a:defRPr/>
            </a:pPr>
            <a:fld id="{17BE9089-6E04-4317-A9DA-92528FB99D39}" type="slidenum">
              <a:rPr lang="en-US"/>
              <a:pPr>
                <a:defRPr/>
              </a:pPr>
              <a:t>‹#›</a:t>
            </a:fld>
            <a:endParaRPr lang="en-US"/>
          </a:p>
        </p:txBody>
      </p:sp>
    </p:spTree>
    <p:extLst>
      <p:ext uri="{BB962C8B-B14F-4D97-AF65-F5344CB8AC3E}">
        <p14:creationId xmlns:p14="http://schemas.microsoft.com/office/powerpoint/2010/main" val="229413971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defPPr>
              <a:defRPr kern="1200" smtId="4294967295"/>
            </a:defPPr>
            <a:lvl1pPr algn="l">
              <a:defRPr sz="2000" b="1"/>
            </a:lvl1pPr>
          </a:lstStyle>
          <a:p>
            <a:r>
              <a:rPr lang="en-US"/>
              <a:t>Click to edit Master title style</a:t>
            </a:r>
          </a:p>
        </p:txBody>
      </p:sp>
      <p:sp>
        <p:nvSpPr>
          <p:cNvPr id="3" name="Content Placeholder 2"/>
          <p:cNvSpPr>
            <a:spLocks noGrp="1"/>
          </p:cNvSpPr>
          <p:nvPr>
            <p:ph idx="1"/>
          </p:nvPr>
        </p:nvSpPr>
        <p:spPr>
          <a:xfrm>
            <a:off x="17160875" y="1311275"/>
            <a:ext cx="24536400" cy="28093988"/>
          </a:xfrm>
        </p:spPr>
        <p:txBody>
          <a:bodyPr/>
          <a:lstStyle>
            <a:defPPr>
              <a:defRPr kern="1200" smtId="4294967295"/>
            </a:defPPr>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6888163"/>
            <a:ext cx="14439900" cy="22517100"/>
          </a:xfrm>
        </p:spPr>
        <p:txBody>
          <a:bodyPr/>
          <a:lstStyle>
            <a:defPPr>
              <a:defRPr kern="1200" smtId="4294967295"/>
            </a:defPPr>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6"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7" name="Rectangle 6"/>
          <p:cNvSpPr>
            <a:spLocks noGrp="1" noChangeArrowheads="1"/>
          </p:cNvSpPr>
          <p:nvPr>
            <p:ph type="sldNum" sz="quarter" idx="12"/>
          </p:nvPr>
        </p:nvSpPr>
        <p:spPr/>
        <p:txBody>
          <a:bodyPr/>
          <a:lstStyle>
            <a:defPPr>
              <a:defRPr kern="1200" smtId="4294967295"/>
            </a:defPPr>
            <a:lvl1pPr>
              <a:defRPr/>
            </a:lvl1pPr>
          </a:lstStyle>
          <a:p>
            <a:pPr>
              <a:defRPr/>
            </a:pPr>
            <a:fld id="{C80D7682-DD45-48EA-AAE3-90CE4DBAE920}" type="slidenum">
              <a:rPr lang="en-US"/>
              <a:pPr>
                <a:defRPr/>
              </a:pPr>
              <a:t>‹#›</a:t>
            </a:fld>
            <a:endParaRPr lang="en-US"/>
          </a:p>
        </p:txBody>
      </p:sp>
    </p:spTree>
    <p:extLst>
      <p:ext uri="{BB962C8B-B14F-4D97-AF65-F5344CB8AC3E}">
        <p14:creationId xmlns:p14="http://schemas.microsoft.com/office/powerpoint/2010/main" val="4138035935"/>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2"/>
            <a:ext cx="26335038" cy="2720975"/>
          </a:xfrm>
        </p:spPr>
        <p:txBody>
          <a:bodyPr anchor="b"/>
          <a:lstStyle>
            <a:defPPr>
              <a:defRPr kern="1200" smtId="4294967295"/>
            </a:defPPr>
            <a:lvl1pPr algn="l">
              <a:defRPr sz="2000" b="1"/>
            </a:lvl1pPr>
          </a:lstStyle>
          <a:p>
            <a:r>
              <a:rPr lang="en-US"/>
              <a:t>Click to edit Master title style</a:t>
            </a:r>
          </a:p>
        </p:txBody>
      </p:sp>
      <p:sp>
        <p:nvSpPr>
          <p:cNvPr id="3" name="Picture Placeholder 2"/>
          <p:cNvSpPr>
            <a:spLocks noGrp="1"/>
          </p:cNvSpPr>
          <p:nvPr>
            <p:ph type="pic" idx="1"/>
          </p:nvPr>
        </p:nvSpPr>
        <p:spPr>
          <a:xfrm>
            <a:off x="8602663" y="2941638"/>
            <a:ext cx="26335038" cy="19750088"/>
          </a:xfrm>
        </p:spPr>
        <p:txBody>
          <a:bodyPr/>
          <a:lstStyle>
            <a:defPPr>
              <a:defRPr kern="1200" smtId="4294967295"/>
            </a:defPPr>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602663" y="25763538"/>
            <a:ext cx="26335038" cy="3862387"/>
          </a:xfrm>
        </p:spPr>
        <p:txBody>
          <a:bodyPr/>
          <a:lstStyle>
            <a:defPPr>
              <a:defRPr kern="1200" smtId="4294967295"/>
            </a:defPPr>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6"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7" name="Rectangle 6"/>
          <p:cNvSpPr>
            <a:spLocks noGrp="1" noChangeArrowheads="1"/>
          </p:cNvSpPr>
          <p:nvPr>
            <p:ph type="sldNum" sz="quarter" idx="12"/>
          </p:nvPr>
        </p:nvSpPr>
        <p:spPr/>
        <p:txBody>
          <a:bodyPr/>
          <a:lstStyle>
            <a:defPPr>
              <a:defRPr kern="1200" smtId="4294967295"/>
            </a:defPPr>
            <a:lvl1pPr>
              <a:defRPr/>
            </a:lvl1pPr>
          </a:lstStyle>
          <a:p>
            <a:pPr>
              <a:defRPr/>
            </a:pPr>
            <a:fld id="{34C01A50-3ECE-4065-9605-03044C1AD24B}" type="slidenum">
              <a:rPr lang="en-US"/>
              <a:pPr>
                <a:defRPr/>
              </a:pPr>
              <a:t>‹#›</a:t>
            </a:fld>
            <a:endParaRPr lang="en-US"/>
          </a:p>
        </p:txBody>
      </p:sp>
    </p:spTree>
    <p:extLst>
      <p:ext uri="{BB962C8B-B14F-4D97-AF65-F5344CB8AC3E}">
        <p14:creationId xmlns:p14="http://schemas.microsoft.com/office/powerpoint/2010/main" val="2088150520"/>
      </p:ext>
    </p:extLst>
  </p:cSld>
  <p:clrMapOvr>
    <a:masterClrMapping/>
  </p:clrMapOvr>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NUL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193925" y="1317625"/>
            <a:ext cx="39503350" cy="5486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70259" tIns="235130" rIns="470259" bIns="235130" anchor="ctr" anchorCtr="0" compatLnSpc="1">
            <a:prstTxWarp prst="textNoShape">
              <a:avLst/>
            </a:prstTxWarp>
          </a:bodyPr>
          <a:lstStyle>
            <a:defPPr>
              <a:defRPr kern="1200" smtId="4294967295"/>
            </a:defPPr>
          </a:lstStyle>
          <a:p>
            <a:pPr lvl="0"/>
            <a:r>
              <a:rPr lang="en-US"/>
              <a:t>Click to edit Master title style</a:t>
            </a:r>
          </a:p>
        </p:txBody>
      </p:sp>
      <p:sp>
        <p:nvSpPr>
          <p:cNvPr id="1027" name="Rectangle 3"/>
          <p:cNvSpPr>
            <a:spLocks noGrp="1" noChangeArrowheads="1"/>
          </p:cNvSpPr>
          <p:nvPr>
            <p:ph type="body" idx="1"/>
          </p:nvPr>
        </p:nvSpPr>
        <p:spPr bwMode="auto">
          <a:xfrm>
            <a:off x="2193925" y="7680325"/>
            <a:ext cx="39503350" cy="21726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70259" tIns="235130" rIns="470259" bIns="235130" anchor="t" anchorCtr="0" compatLnSpc="1">
            <a:prstTxWarp prst="textNoShape">
              <a:avLst/>
            </a:prstTxWarp>
          </a:bodyPr>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2193925" y="29978350"/>
            <a:ext cx="10242550" cy="228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70259" tIns="235130" rIns="470259" bIns="235130" anchor="t" anchorCtr="0" compatLnSpc="1">
            <a:prstTxWarp prst="textNoShape">
              <a:avLst/>
            </a:prstTxWarp>
          </a:bodyPr>
          <a:lstStyle>
            <a:defPPr>
              <a:defRPr kern="1200" smtId="4294967295"/>
            </a:defPPr>
            <a:lvl1pPr defTabSz="4703763">
              <a:defRPr sz="7300">
                <a:latin typeface="Arial"/>
              </a:defRPr>
            </a:lvl1pPr>
          </a:lstStyle>
          <a:p>
            <a:pPr>
              <a:defRPr/>
            </a:pPr>
            <a:endParaRPr lang="en-US"/>
          </a:p>
        </p:txBody>
      </p:sp>
      <p:sp>
        <p:nvSpPr>
          <p:cNvPr id="1029" name="Rectangle 5"/>
          <p:cNvSpPr>
            <a:spLocks noGrp="1" noChangeArrowheads="1"/>
          </p:cNvSpPr>
          <p:nvPr>
            <p:ph type="ftr" sz="quarter" idx="3"/>
          </p:nvPr>
        </p:nvSpPr>
        <p:spPr bwMode="auto">
          <a:xfrm>
            <a:off x="14995525" y="29978350"/>
            <a:ext cx="13900150" cy="228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70259" tIns="235130" rIns="470259" bIns="235130" anchor="t" anchorCtr="0" compatLnSpc="1">
            <a:prstTxWarp prst="textNoShape">
              <a:avLst/>
            </a:prstTxWarp>
          </a:bodyPr>
          <a:lstStyle>
            <a:defPPr>
              <a:defRPr kern="1200" smtId="4294967295"/>
            </a:defPPr>
            <a:lvl1pPr algn="ctr" defTabSz="4703763">
              <a:defRPr sz="7300">
                <a:latin typeface="Arial"/>
              </a:defRPr>
            </a:lvl1pPr>
          </a:lstStyle>
          <a:p>
            <a:pPr>
              <a:defRPr/>
            </a:pPr>
            <a:endParaRPr lang="en-US"/>
          </a:p>
        </p:txBody>
      </p:sp>
      <p:sp>
        <p:nvSpPr>
          <p:cNvPr id="1030" name="Rectangle 6"/>
          <p:cNvSpPr>
            <a:spLocks noGrp="1" noChangeArrowheads="1"/>
          </p:cNvSpPr>
          <p:nvPr>
            <p:ph type="sldNum" sz="quarter" idx="4"/>
          </p:nvPr>
        </p:nvSpPr>
        <p:spPr bwMode="auto">
          <a:xfrm>
            <a:off x="31454725" y="29978350"/>
            <a:ext cx="10242550" cy="228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70259" tIns="235130" rIns="470259" bIns="235130" anchor="t" anchorCtr="0" compatLnSpc="1">
            <a:prstTxWarp prst="textNoShape">
              <a:avLst/>
            </a:prstTxWarp>
          </a:bodyPr>
          <a:lstStyle>
            <a:defPPr>
              <a:defRPr kern="1200" smtId="4294967295"/>
            </a:defPPr>
            <a:lvl1pPr algn="r" defTabSz="4703763">
              <a:defRPr sz="7300">
                <a:latin typeface="Arial"/>
              </a:defRPr>
            </a:lvl1pPr>
          </a:lstStyle>
          <a:p>
            <a:pPr>
              <a:defRPr/>
            </a:pPr>
            <a:fld id="{EEF83AF5-3D93-4BFF-A7F4-E4FD88103A66}" type="slidenum">
              <a:rPr lang="en-US"/>
              <a:pPr>
                <a:defRPr/>
              </a:pPr>
              <a:t>‹#›</a:t>
            </a:fld>
            <a:endParaRPr lang="en-US"/>
          </a:p>
        </p:txBody>
      </p:sp>
      <p:pic>
        <p:nvPicPr>
          <p:cNvPr id="1031" name="New picture"/>
          <p:cNvPicPr/>
          <p:nvPr/>
        </p:nvPicPr>
        <p:blipFill dpi="0">
          <a:blip r:embed="rId13"/>
          <a:stretch>
            <a:fillRect/>
          </a:stretch>
        </p:blipFill>
        <p:spPr>
          <a:xfrm rot="16200000">
            <a:off x="-11506200" y="16459200"/>
            <a:ext cx="14274800" cy="4368800"/>
          </a:xfrm>
          <a:prstGeom prst="rect">
            <a:avLst/>
          </a:prstGeom>
        </p:spPr>
      </p:pic>
      <p:pic>
        <p:nvPicPr>
          <p:cNvPr id="1032" name="New picture"/>
          <p:cNvPicPr/>
          <p:nvPr/>
        </p:nvPicPr>
        <p:blipFill dpi="0">
          <a:blip r:embed="rId13"/>
          <a:stretch>
            <a:fillRect/>
          </a:stretch>
        </p:blipFill>
        <p:spPr>
          <a:xfrm rot="5400000">
            <a:off x="41122600" y="16459200"/>
            <a:ext cx="14274800" cy="4368800"/>
          </a:xfrm>
          <a:prstGeom prst="rect">
            <a:avLst/>
          </a:prstGeom>
        </p:spPr>
      </p:pic>
      <p:pic>
        <p:nvPicPr>
          <p:cNvPr id="1033" name="New picture"/>
          <p:cNvPicPr/>
          <p:nvPr/>
        </p:nvPicPr>
        <p:blipFill dpi="0">
          <a:blip r:embed="rId13"/>
          <a:stretch>
            <a:fillRect/>
          </a:stretch>
        </p:blipFill>
        <p:spPr>
          <a:xfrm>
            <a:off x="6661150" y="33426400"/>
            <a:ext cx="30568900" cy="1549400"/>
          </a:xfrm>
          <a:prstGeom prst="rect">
            <a:avLst/>
          </a:prstGeom>
        </p:spPr>
      </p:pic>
      <p:sp>
        <p:nvSpPr>
          <p:cNvPr id="1034" name="New shape"/>
          <p:cNvSpPr/>
          <p:nvPr/>
        </p:nvSpPr>
        <p:spPr>
          <a:xfrm>
            <a:off x="6661150" y="33997900"/>
            <a:ext cx="21945600" cy="127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l"/>
            <a:r>
              <a:rPr sz="4880">
                <a:solidFill>
                  <a:srgbClr val="808080"/>
                </a:solidFill>
              </a:rPr>
              <a:t>Template ID: apricot  Size: 48x36 (trifold)</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defPPr>
        <a:defRPr kern="1200" smtId="4294967295"/>
      </a:defPPr>
      <a:lvl1pPr algn="ctr" defTabSz="4703763" rtl="0" eaLnBrk="0" fontAlgn="base" hangingPunct="0">
        <a:spcBef>
          <a:spcPct val="0"/>
        </a:spcBef>
        <a:spcAft>
          <a:spcPct val="0"/>
        </a:spcAft>
        <a:defRPr sz="22800">
          <a:solidFill>
            <a:schemeClr val="tx2"/>
          </a:solidFill>
          <a:latin typeface="+mj-lt"/>
          <a:ea typeface="+mj-ea"/>
          <a:cs typeface="+mj-cs"/>
        </a:defRPr>
      </a:lvl1pPr>
      <a:lvl2pPr algn="ctr" defTabSz="4703763" rtl="0" eaLnBrk="0" fontAlgn="base" hangingPunct="0">
        <a:spcBef>
          <a:spcPct val="0"/>
        </a:spcBef>
        <a:spcAft>
          <a:spcPct val="0"/>
        </a:spcAft>
        <a:defRPr sz="22800">
          <a:solidFill>
            <a:schemeClr val="tx2"/>
          </a:solidFill>
          <a:latin typeface="Arial"/>
        </a:defRPr>
      </a:lvl2pPr>
      <a:lvl3pPr algn="ctr" defTabSz="4703763" rtl="0" eaLnBrk="0" fontAlgn="base" hangingPunct="0">
        <a:spcBef>
          <a:spcPct val="0"/>
        </a:spcBef>
        <a:spcAft>
          <a:spcPct val="0"/>
        </a:spcAft>
        <a:defRPr sz="22800">
          <a:solidFill>
            <a:schemeClr val="tx2"/>
          </a:solidFill>
          <a:latin typeface="Arial"/>
        </a:defRPr>
      </a:lvl3pPr>
      <a:lvl4pPr algn="ctr" defTabSz="4703763" rtl="0" eaLnBrk="0" fontAlgn="base" hangingPunct="0">
        <a:spcBef>
          <a:spcPct val="0"/>
        </a:spcBef>
        <a:spcAft>
          <a:spcPct val="0"/>
        </a:spcAft>
        <a:defRPr sz="22800">
          <a:solidFill>
            <a:schemeClr val="tx2"/>
          </a:solidFill>
          <a:latin typeface="Arial"/>
        </a:defRPr>
      </a:lvl4pPr>
      <a:lvl5pPr algn="ctr" defTabSz="4703763" rtl="0" eaLnBrk="0" fontAlgn="base" hangingPunct="0">
        <a:spcBef>
          <a:spcPct val="0"/>
        </a:spcBef>
        <a:spcAft>
          <a:spcPct val="0"/>
        </a:spcAft>
        <a:defRPr sz="22800">
          <a:solidFill>
            <a:schemeClr val="tx2"/>
          </a:solidFill>
          <a:latin typeface="Arial"/>
        </a:defRPr>
      </a:lvl5pPr>
      <a:lvl6pPr marL="457200" algn="ctr" defTabSz="4703763" rtl="0" fontAlgn="base">
        <a:spcBef>
          <a:spcPct val="0"/>
        </a:spcBef>
        <a:spcAft>
          <a:spcPct val="0"/>
        </a:spcAft>
        <a:defRPr sz="22800">
          <a:solidFill>
            <a:schemeClr val="tx2"/>
          </a:solidFill>
          <a:latin typeface="Arial"/>
        </a:defRPr>
      </a:lvl6pPr>
      <a:lvl7pPr marL="914400" algn="ctr" defTabSz="4703763" rtl="0" fontAlgn="base">
        <a:spcBef>
          <a:spcPct val="0"/>
        </a:spcBef>
        <a:spcAft>
          <a:spcPct val="0"/>
        </a:spcAft>
        <a:defRPr sz="22800">
          <a:solidFill>
            <a:schemeClr val="tx2"/>
          </a:solidFill>
          <a:latin typeface="Arial"/>
        </a:defRPr>
      </a:lvl7pPr>
      <a:lvl8pPr marL="1371600" algn="ctr" defTabSz="4703763" rtl="0" fontAlgn="base">
        <a:spcBef>
          <a:spcPct val="0"/>
        </a:spcBef>
        <a:spcAft>
          <a:spcPct val="0"/>
        </a:spcAft>
        <a:defRPr sz="22800">
          <a:solidFill>
            <a:schemeClr val="tx2"/>
          </a:solidFill>
          <a:latin typeface="Arial"/>
        </a:defRPr>
      </a:lvl8pPr>
      <a:lvl9pPr marL="1828800" algn="ctr" defTabSz="4703763" rtl="0" fontAlgn="base">
        <a:spcBef>
          <a:spcPct val="0"/>
        </a:spcBef>
        <a:spcAft>
          <a:spcPct val="0"/>
        </a:spcAft>
        <a:defRPr sz="22800">
          <a:solidFill>
            <a:schemeClr val="tx2"/>
          </a:solidFill>
          <a:latin typeface="Arial"/>
        </a:defRPr>
      </a:lvl9pPr>
    </p:titleStyle>
    <p:bodyStyle>
      <a:defPPr>
        <a:defRPr kern="1200" smtId="4294967295"/>
      </a:defPPr>
      <a:lvl1pPr marL="1766888" indent="-1766888" algn="l" defTabSz="4703763" rtl="0" eaLnBrk="0" fontAlgn="base" hangingPunct="0">
        <a:spcBef>
          <a:spcPct val="20000"/>
        </a:spcBef>
        <a:spcAft>
          <a:spcPct val="0"/>
        </a:spcAft>
        <a:buChar char="•"/>
        <a:defRPr sz="16400">
          <a:solidFill>
            <a:schemeClr val="tx1"/>
          </a:solidFill>
          <a:latin typeface="+mn-lt"/>
          <a:ea typeface="+mn-ea"/>
          <a:cs typeface="+mn-cs"/>
        </a:defRPr>
      </a:lvl1pPr>
      <a:lvl2pPr marL="3822700" indent="-1471613" algn="l" defTabSz="4703763" rtl="0" eaLnBrk="0" fontAlgn="base" hangingPunct="0">
        <a:spcBef>
          <a:spcPct val="20000"/>
        </a:spcBef>
        <a:spcAft>
          <a:spcPct val="0"/>
        </a:spcAft>
        <a:buChar char="–"/>
        <a:defRPr sz="14400">
          <a:solidFill>
            <a:schemeClr val="tx1"/>
          </a:solidFill>
          <a:latin typeface="+mn-lt"/>
        </a:defRPr>
      </a:lvl2pPr>
      <a:lvl3pPr marL="5880100" indent="-1176338" algn="l" defTabSz="4703763" rtl="0" eaLnBrk="0" fontAlgn="base" hangingPunct="0">
        <a:spcBef>
          <a:spcPct val="20000"/>
        </a:spcBef>
        <a:spcAft>
          <a:spcPct val="0"/>
        </a:spcAft>
        <a:buChar char="•"/>
        <a:defRPr sz="12400">
          <a:solidFill>
            <a:schemeClr val="tx1"/>
          </a:solidFill>
          <a:latin typeface="+mn-lt"/>
        </a:defRPr>
      </a:lvl3pPr>
      <a:lvl4pPr marL="8229600" indent="-1174750" algn="l" defTabSz="4703763" rtl="0" eaLnBrk="0" fontAlgn="base" hangingPunct="0">
        <a:spcBef>
          <a:spcPct val="20000"/>
        </a:spcBef>
        <a:spcAft>
          <a:spcPct val="0"/>
        </a:spcAft>
        <a:buChar char="–"/>
        <a:defRPr sz="10400">
          <a:solidFill>
            <a:schemeClr val="tx1"/>
          </a:solidFill>
          <a:latin typeface="+mn-lt"/>
        </a:defRPr>
      </a:lvl4pPr>
      <a:lvl5pPr marL="10580688" indent="-1176338" algn="l" defTabSz="4703763" rtl="0" eaLnBrk="0" fontAlgn="base" hangingPunct="0">
        <a:spcBef>
          <a:spcPct val="20000"/>
        </a:spcBef>
        <a:spcAft>
          <a:spcPct val="0"/>
        </a:spcAft>
        <a:buChar char="»"/>
        <a:defRPr sz="10400">
          <a:solidFill>
            <a:schemeClr val="tx1"/>
          </a:solidFill>
          <a:latin typeface="+mn-lt"/>
        </a:defRPr>
      </a:lvl5pPr>
      <a:lvl6pPr marL="11037888" indent="-1176338" algn="l" defTabSz="4703763" rtl="0" fontAlgn="base">
        <a:spcBef>
          <a:spcPct val="20000"/>
        </a:spcBef>
        <a:spcAft>
          <a:spcPct val="0"/>
        </a:spcAft>
        <a:buChar char="»"/>
        <a:defRPr sz="10400">
          <a:solidFill>
            <a:schemeClr val="tx1"/>
          </a:solidFill>
          <a:latin typeface="+mn-lt"/>
        </a:defRPr>
      </a:lvl6pPr>
      <a:lvl7pPr marL="11495088" indent="-1176338" algn="l" defTabSz="4703763" rtl="0" fontAlgn="base">
        <a:spcBef>
          <a:spcPct val="20000"/>
        </a:spcBef>
        <a:spcAft>
          <a:spcPct val="0"/>
        </a:spcAft>
        <a:buChar char="»"/>
        <a:defRPr sz="10400">
          <a:solidFill>
            <a:schemeClr val="tx1"/>
          </a:solidFill>
          <a:latin typeface="+mn-lt"/>
        </a:defRPr>
      </a:lvl7pPr>
      <a:lvl8pPr marL="11952288" indent="-1176338" algn="l" defTabSz="4703763" rtl="0" fontAlgn="base">
        <a:spcBef>
          <a:spcPct val="20000"/>
        </a:spcBef>
        <a:spcAft>
          <a:spcPct val="0"/>
        </a:spcAft>
        <a:buChar char="»"/>
        <a:defRPr sz="10400">
          <a:solidFill>
            <a:schemeClr val="tx1"/>
          </a:solidFill>
          <a:latin typeface="+mn-lt"/>
        </a:defRPr>
      </a:lvl8pPr>
      <a:lvl9pPr marL="12409488" indent="-1176338" algn="l" defTabSz="4703763" rtl="0" fontAlgn="base">
        <a:spcBef>
          <a:spcPct val="20000"/>
        </a:spcBef>
        <a:spcAft>
          <a:spcPct val="0"/>
        </a:spcAft>
        <a:buChar char="»"/>
        <a:defRPr sz="10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
          <a:fgClr>
            <a:schemeClr val="accent4"/>
          </a:fgClr>
          <a:bgClr>
            <a:schemeClr val="bg1"/>
          </a:bgClr>
        </a:pattFill>
        <a:effectLst/>
      </p:bgPr>
    </p:bg>
    <p:spTree>
      <p:nvGrpSpPr>
        <p:cNvPr id="1" name=""/>
        <p:cNvGrpSpPr/>
        <p:nvPr/>
      </p:nvGrpSpPr>
      <p:grpSpPr>
        <a:xfrm>
          <a:off x="0" y="0"/>
          <a:ext cx="0" cy="0"/>
          <a:chOff x="0" y="0"/>
          <a:chExt cx="0" cy="0"/>
        </a:xfrm>
      </p:grpSpPr>
      <p:sp>
        <p:nvSpPr>
          <p:cNvPr id="2050" name="Rectangle 4"/>
          <p:cNvSpPr>
            <a:spLocks noChangeArrowheads="1"/>
          </p:cNvSpPr>
          <p:nvPr/>
        </p:nvSpPr>
        <p:spPr bwMode="auto">
          <a:xfrm>
            <a:off x="1066800" y="1028700"/>
            <a:ext cx="41605200" cy="3600450"/>
          </a:xfrm>
          <a:prstGeom prst="rect">
            <a:avLst/>
          </a:prstGeom>
          <a:pattFill prst="pct75">
            <a:fgClr>
              <a:schemeClr val="accent4"/>
            </a:fgClr>
            <a:bgClr>
              <a:schemeClr val="bg1"/>
            </a:bgClr>
          </a:pattFill>
          <a:ln>
            <a:noFill/>
          </a:ln>
          <a:effectLst>
            <a:outerShdw dist="107763" dir="2700000" algn="ctr" rotWithShape="0">
              <a:schemeClr val="bg1">
                <a:lumMod val="50000"/>
                <a:alpha val="50000"/>
              </a:schemeClr>
            </a:outerShdw>
          </a:effectLst>
        </p:spPr>
        <p:txBody>
          <a:bodyPr lIns="205740" tIns="102870" rIns="205740" bIns="102870" anchor="ctr"/>
          <a:lstStyle>
            <a:defPPr>
              <a:defRPr kern="1200" smtId="4294967295"/>
            </a:defPPr>
          </a:lstStyle>
          <a:p>
            <a:pPr algn="ctr" defTabSz="4703763">
              <a:lnSpc>
                <a:spcPct val="90000"/>
              </a:lnSpc>
            </a:pPr>
            <a:r>
              <a:rPr lang="en-US" sz="6600" b="1" dirty="0" smtClean="0">
                <a:latin typeface="Times New Roman" charset="0"/>
                <a:ea typeface="Times New Roman" charset="0"/>
                <a:cs typeface="Times New Roman" charset="0"/>
              </a:rPr>
              <a:t>Factors Preventing Pregnant Teens from Early and Adequate Prenatal Care: Integrative Literature Review</a:t>
            </a:r>
            <a:endParaRPr lang="en-US" sz="6600" b="1" dirty="0">
              <a:latin typeface="Times New Roman" charset="0"/>
              <a:ea typeface="Times New Roman" charset="0"/>
              <a:cs typeface="Times New Roman" charset="0"/>
            </a:endParaRPr>
          </a:p>
          <a:p>
            <a:pPr algn="ctr" defTabSz="4703763">
              <a:lnSpc>
                <a:spcPct val="90000"/>
              </a:lnSpc>
            </a:pPr>
            <a:r>
              <a:rPr lang="en-US" sz="4900" b="1" dirty="0" smtClean="0">
                <a:latin typeface="Times New Roman" charset="0"/>
                <a:ea typeface="Times New Roman" charset="0"/>
                <a:cs typeface="Times New Roman" charset="0"/>
              </a:rPr>
              <a:t>Clare Keffer</a:t>
            </a:r>
          </a:p>
          <a:p>
            <a:pPr algn="ctr" defTabSz="4703763">
              <a:lnSpc>
                <a:spcPct val="90000"/>
              </a:lnSpc>
            </a:pPr>
            <a:r>
              <a:rPr lang="en-US" sz="4900" b="1" dirty="0" smtClean="0">
                <a:latin typeface="Times New Roman" charset="0"/>
                <a:ea typeface="Times New Roman" charset="0"/>
                <a:cs typeface="Times New Roman" charset="0"/>
              </a:rPr>
              <a:t>Research Advisor: Dr. Young-Me </a:t>
            </a:r>
            <a:r>
              <a:rPr lang="en-US" sz="4900" b="1" dirty="0" smtClean="0">
                <a:latin typeface="Times New Roman" charset="0"/>
                <a:ea typeface="Times New Roman" charset="0"/>
                <a:cs typeface="Times New Roman" charset="0"/>
              </a:rPr>
              <a:t>Lee, PhD, RN</a:t>
            </a:r>
            <a:endParaRPr lang="en-US" sz="4900" b="1" dirty="0">
              <a:latin typeface="Times New Roman" charset="0"/>
              <a:ea typeface="Times New Roman" charset="0"/>
              <a:cs typeface="Times New Roman" charset="0"/>
            </a:endParaRPr>
          </a:p>
          <a:p>
            <a:pPr algn="ctr" defTabSz="4703763">
              <a:lnSpc>
                <a:spcPct val="90000"/>
              </a:lnSpc>
            </a:pPr>
            <a:r>
              <a:rPr lang="en-US" sz="4900" b="1" dirty="0">
                <a:latin typeface="Times New Roman" charset="0"/>
                <a:ea typeface="Times New Roman" charset="0"/>
                <a:cs typeface="Times New Roman" charset="0"/>
              </a:rPr>
              <a:t>DePaul </a:t>
            </a:r>
            <a:r>
              <a:rPr lang="en-US" sz="4900" b="1" dirty="0" smtClean="0">
                <a:latin typeface="Times New Roman" charset="0"/>
                <a:ea typeface="Times New Roman" charset="0"/>
                <a:cs typeface="Times New Roman" charset="0"/>
              </a:rPr>
              <a:t>University School of Nursing</a:t>
            </a:r>
            <a:endParaRPr lang="en-US" sz="4900" b="1" dirty="0">
              <a:latin typeface="Times New Roman" charset="0"/>
              <a:ea typeface="Times New Roman" charset="0"/>
              <a:cs typeface="Times New Roman" charset="0"/>
            </a:endParaRPr>
          </a:p>
        </p:txBody>
      </p:sp>
      <p:sp>
        <p:nvSpPr>
          <p:cNvPr id="2051" name="Rectangle 5"/>
          <p:cNvSpPr>
            <a:spLocks noChangeArrowheads="1"/>
          </p:cNvSpPr>
          <p:nvPr/>
        </p:nvSpPr>
        <p:spPr bwMode="auto">
          <a:xfrm>
            <a:off x="344487" y="5407031"/>
            <a:ext cx="10055225" cy="1543050"/>
          </a:xfrm>
          <a:prstGeom prst="rect">
            <a:avLst/>
          </a:prstGeom>
          <a:pattFill prst="pct75">
            <a:fgClr>
              <a:schemeClr val="accent4"/>
            </a:fgClr>
            <a:bgClr>
              <a:schemeClr val="bg1"/>
            </a:bgClr>
          </a:pattFill>
          <a:ln>
            <a:noFill/>
          </a:ln>
          <a:effectLst>
            <a:outerShdw dist="107763" dir="2700000" algn="ctr" rotWithShape="0">
              <a:schemeClr val="bg1">
                <a:lumMod val="50000"/>
                <a:alpha val="50000"/>
              </a:schemeClr>
            </a:outerShdw>
          </a:effectLst>
        </p:spPr>
        <p:txBody>
          <a:bodyPr wrap="none" lIns="205740" tIns="102870" rIns="205740" bIns="102870" anchor="ctr"/>
          <a:lstStyle>
            <a:defPPr>
              <a:defRPr kern="1200" smtId="4294967295"/>
            </a:defPPr>
          </a:lstStyle>
          <a:p>
            <a:pPr algn="ctr" defTabSz="4703763"/>
            <a:r>
              <a:rPr lang="en-US" sz="5600" b="1" dirty="0">
                <a:latin typeface="Times New Roman" charset="0"/>
                <a:ea typeface="Times New Roman" charset="0"/>
                <a:cs typeface="Times New Roman" charset="0"/>
              </a:rPr>
              <a:t>Background</a:t>
            </a:r>
          </a:p>
        </p:txBody>
      </p:sp>
      <p:sp>
        <p:nvSpPr>
          <p:cNvPr id="2052" name="Text Box 6"/>
          <p:cNvSpPr txBox="1">
            <a:spLocks noChangeArrowheads="1"/>
          </p:cNvSpPr>
          <p:nvPr/>
        </p:nvSpPr>
        <p:spPr bwMode="auto">
          <a:xfrm>
            <a:off x="495300" y="7372351"/>
            <a:ext cx="9753600" cy="6978834"/>
          </a:xfrm>
          <a:prstGeom prst="rect">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ln w="12700">
            <a:solidFill>
              <a:schemeClr val="accent2"/>
            </a:solidFill>
            <a:miter lim="800000"/>
          </a:ln>
          <a:effectLst>
            <a:outerShdw dist="107763" dir="2700000" algn="ctr" rotWithShape="0">
              <a:schemeClr val="bg1">
                <a:lumMod val="50000"/>
                <a:alpha val="50000"/>
              </a:schemeClr>
            </a:outerShdw>
          </a:effectLst>
        </p:spPr>
        <p:txBody>
          <a:bodyPr wrap="square" lIns="205740" tIns="102870" rIns="205740" bIns="102870">
            <a:spAutoFit/>
          </a:bodyPr>
          <a:lstStyle>
            <a:defPPr>
              <a:defRPr kern="1200" smtId="4294967295"/>
            </a:defPPr>
            <a:lvl1pPr defTabSz="4703763" eaLnBrk="0" hangingPunct="0">
              <a:defRPr sz="4500">
                <a:solidFill>
                  <a:schemeClr val="tx1"/>
                </a:solidFill>
                <a:latin typeface="Arial"/>
              </a:defRPr>
            </a:lvl1pPr>
            <a:lvl2pPr marL="742950" indent="-285750" defTabSz="4703763" eaLnBrk="0" hangingPunct="0">
              <a:defRPr sz="4500">
                <a:solidFill>
                  <a:schemeClr val="tx1"/>
                </a:solidFill>
                <a:latin typeface="Arial"/>
              </a:defRPr>
            </a:lvl2pPr>
            <a:lvl3pPr marL="1143000" indent="-228600" defTabSz="4703763" eaLnBrk="0" hangingPunct="0">
              <a:defRPr sz="4500">
                <a:solidFill>
                  <a:schemeClr val="tx1"/>
                </a:solidFill>
                <a:latin typeface="Arial"/>
              </a:defRPr>
            </a:lvl3pPr>
            <a:lvl4pPr marL="1600200" indent="-228600" defTabSz="4703763" eaLnBrk="0" hangingPunct="0">
              <a:defRPr sz="4500">
                <a:solidFill>
                  <a:schemeClr val="tx1"/>
                </a:solidFill>
                <a:latin typeface="Arial"/>
              </a:defRPr>
            </a:lvl4pPr>
            <a:lvl5pPr marL="2057400" indent="-228600" defTabSz="4703763" eaLnBrk="0" hangingPunct="0">
              <a:defRPr sz="4500">
                <a:solidFill>
                  <a:schemeClr val="tx1"/>
                </a:solidFill>
                <a:latin typeface="Arial"/>
              </a:defRPr>
            </a:lvl5pPr>
            <a:lvl6pPr marL="2514600" indent="-228600" defTabSz="4703763" eaLnBrk="0" fontAlgn="base" hangingPunct="0">
              <a:spcBef>
                <a:spcPct val="0"/>
              </a:spcBef>
              <a:spcAft>
                <a:spcPct val="0"/>
              </a:spcAft>
              <a:defRPr sz="4500">
                <a:solidFill>
                  <a:schemeClr val="tx1"/>
                </a:solidFill>
                <a:latin typeface="Arial"/>
              </a:defRPr>
            </a:lvl6pPr>
            <a:lvl7pPr marL="2971800" indent="-228600" defTabSz="4703763" eaLnBrk="0" fontAlgn="base" hangingPunct="0">
              <a:spcBef>
                <a:spcPct val="0"/>
              </a:spcBef>
              <a:spcAft>
                <a:spcPct val="0"/>
              </a:spcAft>
              <a:defRPr sz="4500">
                <a:solidFill>
                  <a:schemeClr val="tx1"/>
                </a:solidFill>
                <a:latin typeface="Arial"/>
              </a:defRPr>
            </a:lvl7pPr>
            <a:lvl8pPr marL="3429000" indent="-228600" defTabSz="4703763" eaLnBrk="0" fontAlgn="base" hangingPunct="0">
              <a:spcBef>
                <a:spcPct val="0"/>
              </a:spcBef>
              <a:spcAft>
                <a:spcPct val="0"/>
              </a:spcAft>
              <a:defRPr sz="4500">
                <a:solidFill>
                  <a:schemeClr val="tx1"/>
                </a:solidFill>
                <a:latin typeface="Arial"/>
              </a:defRPr>
            </a:lvl8pPr>
            <a:lvl9pPr marL="3886200" indent="-228600" defTabSz="4703763" eaLnBrk="0" fontAlgn="base" hangingPunct="0">
              <a:spcBef>
                <a:spcPct val="0"/>
              </a:spcBef>
              <a:spcAft>
                <a:spcPct val="0"/>
              </a:spcAft>
              <a:defRPr sz="4500">
                <a:solidFill>
                  <a:schemeClr val="tx1"/>
                </a:solidFill>
                <a:latin typeface="Arial"/>
              </a:defRPr>
            </a:lvl9pPr>
          </a:lstStyle>
          <a:p>
            <a:pPr eaLnBrk="1" hangingPunct="1">
              <a:spcBef>
                <a:spcPct val="50000"/>
              </a:spcBef>
            </a:pPr>
            <a:r>
              <a:rPr lang="en-US" sz="4000" dirty="0">
                <a:latin typeface="Times New Roman" charset="0"/>
                <a:ea typeface="Times New Roman" charset="0"/>
                <a:cs typeface="Times New Roman" charset="0"/>
              </a:rPr>
              <a:t>Pregnant teens and their infants are exceptionally vulnerable to adverse birth outcomes. The most reliable way to reduce the incidence of these negative outcomes is to receive early and adequate prenatal care. There are a number of factors that prevent pregnant teens from receiving or even seeking prenatal care, including limited access, a lack of social support, and stigmas or biases held by cultures or even health care providers</a:t>
            </a:r>
            <a:r>
              <a:rPr lang="en-US" sz="4000" dirty="0" smtClean="0">
                <a:latin typeface="Times New Roman" charset="0"/>
                <a:ea typeface="Times New Roman" charset="0"/>
                <a:cs typeface="Times New Roman" charset="0"/>
              </a:rPr>
              <a:t>.</a:t>
            </a:r>
            <a:endParaRPr lang="en-US" sz="4000" dirty="0">
              <a:latin typeface="Times New Roman" charset="0"/>
              <a:ea typeface="Times New Roman" charset="0"/>
              <a:cs typeface="Times New Roman" charset="0"/>
            </a:endParaRPr>
          </a:p>
        </p:txBody>
      </p:sp>
      <p:sp>
        <p:nvSpPr>
          <p:cNvPr id="2053" name="Rectangle 7"/>
          <p:cNvSpPr>
            <a:spLocks noChangeArrowheads="1"/>
          </p:cNvSpPr>
          <p:nvPr/>
        </p:nvSpPr>
        <p:spPr bwMode="auto">
          <a:xfrm>
            <a:off x="344487" y="15722191"/>
            <a:ext cx="10055225" cy="1543050"/>
          </a:xfrm>
          <a:prstGeom prst="rect">
            <a:avLst/>
          </a:prstGeom>
          <a:pattFill prst="pct75">
            <a:fgClr>
              <a:schemeClr val="accent4"/>
            </a:fgClr>
            <a:bgClr>
              <a:schemeClr val="bg1"/>
            </a:bgClr>
          </a:pattFill>
          <a:ln>
            <a:noFill/>
          </a:ln>
          <a:effectLst>
            <a:outerShdw dist="107763" dir="2700000" algn="ctr" rotWithShape="0">
              <a:schemeClr val="bg1">
                <a:lumMod val="50000"/>
                <a:alpha val="50000"/>
              </a:schemeClr>
            </a:outerShdw>
          </a:effectLst>
        </p:spPr>
        <p:txBody>
          <a:bodyPr wrap="none" lIns="205740" tIns="102870" rIns="205740" bIns="102870" anchor="ctr"/>
          <a:lstStyle>
            <a:defPPr>
              <a:defRPr kern="1200" smtId="4294967295"/>
            </a:defPPr>
          </a:lstStyle>
          <a:p>
            <a:pPr algn="ctr" defTabSz="4703763"/>
            <a:r>
              <a:rPr lang="en-US" sz="5600" b="1" dirty="0" smtClean="0">
                <a:latin typeface="Times New Roman" charset="0"/>
                <a:ea typeface="Times New Roman" charset="0"/>
                <a:cs typeface="Times New Roman" charset="0"/>
              </a:rPr>
              <a:t>Objective</a:t>
            </a:r>
            <a:endParaRPr lang="en-US" sz="5600" b="1" dirty="0">
              <a:latin typeface="Times New Roman" charset="0"/>
              <a:ea typeface="Times New Roman" charset="0"/>
              <a:cs typeface="Times New Roman" charset="0"/>
            </a:endParaRPr>
          </a:p>
        </p:txBody>
      </p:sp>
      <p:sp>
        <p:nvSpPr>
          <p:cNvPr id="2054" name="Text Box 8"/>
          <p:cNvSpPr txBox="1">
            <a:spLocks noChangeArrowheads="1"/>
          </p:cNvSpPr>
          <p:nvPr/>
        </p:nvSpPr>
        <p:spPr bwMode="auto">
          <a:xfrm>
            <a:off x="444887" y="17870881"/>
            <a:ext cx="9728200" cy="6978834"/>
          </a:xfrm>
          <a:prstGeom prst="rect">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ln w="12700">
            <a:solidFill>
              <a:schemeClr val="accent2"/>
            </a:solidFill>
            <a:miter lim="800000"/>
          </a:ln>
          <a:effectLst>
            <a:outerShdw dist="107763" dir="2700000" algn="ctr" rotWithShape="0">
              <a:schemeClr val="bg1">
                <a:lumMod val="50000"/>
                <a:alpha val="50000"/>
              </a:schemeClr>
            </a:outerShdw>
          </a:effectLst>
        </p:spPr>
        <p:txBody>
          <a:bodyPr wrap="square" lIns="205740" tIns="102870" rIns="205740" bIns="102870">
            <a:spAutoFit/>
          </a:bodyPr>
          <a:lstStyle>
            <a:defPPr>
              <a:defRPr kern="1200" smtId="4294967295"/>
            </a:defPPr>
            <a:lvl1pPr defTabSz="4703763" eaLnBrk="0" hangingPunct="0">
              <a:defRPr sz="4500">
                <a:solidFill>
                  <a:schemeClr val="tx1"/>
                </a:solidFill>
                <a:latin typeface="Arial"/>
              </a:defRPr>
            </a:lvl1pPr>
            <a:lvl2pPr marL="742950" indent="-285750" defTabSz="4703763" eaLnBrk="0" hangingPunct="0">
              <a:defRPr sz="4500">
                <a:solidFill>
                  <a:schemeClr val="tx1"/>
                </a:solidFill>
                <a:latin typeface="Arial"/>
              </a:defRPr>
            </a:lvl2pPr>
            <a:lvl3pPr marL="1143000" indent="-228600" defTabSz="4703763" eaLnBrk="0" hangingPunct="0">
              <a:defRPr sz="4500">
                <a:solidFill>
                  <a:schemeClr val="tx1"/>
                </a:solidFill>
                <a:latin typeface="Arial"/>
              </a:defRPr>
            </a:lvl3pPr>
            <a:lvl4pPr marL="1600200" indent="-228600" defTabSz="4703763" eaLnBrk="0" hangingPunct="0">
              <a:defRPr sz="4500">
                <a:solidFill>
                  <a:schemeClr val="tx1"/>
                </a:solidFill>
                <a:latin typeface="Arial"/>
              </a:defRPr>
            </a:lvl4pPr>
            <a:lvl5pPr marL="2057400" indent="-228600" defTabSz="4703763" eaLnBrk="0" hangingPunct="0">
              <a:defRPr sz="4500">
                <a:solidFill>
                  <a:schemeClr val="tx1"/>
                </a:solidFill>
                <a:latin typeface="Arial"/>
              </a:defRPr>
            </a:lvl5pPr>
            <a:lvl6pPr marL="2514600" indent="-228600" defTabSz="4703763" eaLnBrk="0" fontAlgn="base" hangingPunct="0">
              <a:spcBef>
                <a:spcPct val="0"/>
              </a:spcBef>
              <a:spcAft>
                <a:spcPct val="0"/>
              </a:spcAft>
              <a:defRPr sz="4500">
                <a:solidFill>
                  <a:schemeClr val="tx1"/>
                </a:solidFill>
                <a:latin typeface="Arial"/>
              </a:defRPr>
            </a:lvl6pPr>
            <a:lvl7pPr marL="2971800" indent="-228600" defTabSz="4703763" eaLnBrk="0" fontAlgn="base" hangingPunct="0">
              <a:spcBef>
                <a:spcPct val="0"/>
              </a:spcBef>
              <a:spcAft>
                <a:spcPct val="0"/>
              </a:spcAft>
              <a:defRPr sz="4500">
                <a:solidFill>
                  <a:schemeClr val="tx1"/>
                </a:solidFill>
                <a:latin typeface="Arial"/>
              </a:defRPr>
            </a:lvl7pPr>
            <a:lvl8pPr marL="3429000" indent="-228600" defTabSz="4703763" eaLnBrk="0" fontAlgn="base" hangingPunct="0">
              <a:spcBef>
                <a:spcPct val="0"/>
              </a:spcBef>
              <a:spcAft>
                <a:spcPct val="0"/>
              </a:spcAft>
              <a:defRPr sz="4500">
                <a:solidFill>
                  <a:schemeClr val="tx1"/>
                </a:solidFill>
                <a:latin typeface="Arial"/>
              </a:defRPr>
            </a:lvl8pPr>
            <a:lvl9pPr marL="3886200" indent="-228600" defTabSz="4703763" eaLnBrk="0" fontAlgn="base" hangingPunct="0">
              <a:spcBef>
                <a:spcPct val="0"/>
              </a:spcBef>
              <a:spcAft>
                <a:spcPct val="0"/>
              </a:spcAft>
              <a:defRPr sz="4500">
                <a:solidFill>
                  <a:schemeClr val="tx1"/>
                </a:solidFill>
                <a:latin typeface="Arial"/>
              </a:defRPr>
            </a:lvl9pPr>
          </a:lstStyle>
          <a:p>
            <a:pPr eaLnBrk="1" hangingPunct="1">
              <a:spcBef>
                <a:spcPct val="50000"/>
              </a:spcBef>
            </a:pPr>
            <a:r>
              <a:rPr lang="en-US" sz="4000" dirty="0">
                <a:latin typeface="Times New Roman" charset="0"/>
                <a:ea typeface="Times New Roman" charset="0"/>
                <a:cs typeface="Times New Roman" charset="0"/>
              </a:rPr>
              <a:t>The purpose of this integrative literature review is to explore factors preventing pregnant teenagers from receiving early and adequate prenatal care, and the consequences they may encounter without receiving prenatal care. Additionally, this integrative literature review seeks to explore how to overcome said barriers and improve birth outcomes by examining what programs and interventions have been successfully implemented to address these factors. </a:t>
            </a:r>
          </a:p>
        </p:txBody>
      </p:sp>
      <p:sp>
        <p:nvSpPr>
          <p:cNvPr id="2055" name="Rectangle 9"/>
          <p:cNvSpPr>
            <a:spLocks noChangeArrowheads="1"/>
          </p:cNvSpPr>
          <p:nvPr/>
        </p:nvSpPr>
        <p:spPr bwMode="auto">
          <a:xfrm>
            <a:off x="12330862" y="5407031"/>
            <a:ext cx="19265985" cy="1543050"/>
          </a:xfrm>
          <a:prstGeom prst="rect">
            <a:avLst/>
          </a:prstGeom>
          <a:pattFill prst="pct75">
            <a:fgClr>
              <a:schemeClr val="accent4"/>
            </a:fgClr>
            <a:bgClr>
              <a:schemeClr val="bg1"/>
            </a:bgClr>
          </a:pattFill>
          <a:ln>
            <a:noFill/>
          </a:ln>
          <a:effectLst>
            <a:outerShdw dist="107763" dir="2700000" algn="ctr" rotWithShape="0">
              <a:schemeClr val="bg1">
                <a:lumMod val="50000"/>
                <a:alpha val="50000"/>
              </a:schemeClr>
            </a:outerShdw>
          </a:effectLst>
        </p:spPr>
        <p:txBody>
          <a:bodyPr wrap="none" lIns="205740" tIns="102870" rIns="205740" bIns="102870" anchor="ctr"/>
          <a:lstStyle>
            <a:defPPr>
              <a:defRPr kern="1200" smtId="4294967295"/>
            </a:defPPr>
          </a:lstStyle>
          <a:p>
            <a:pPr algn="ctr" defTabSz="4703763"/>
            <a:r>
              <a:rPr lang="en-US" sz="5600" b="1" dirty="0">
                <a:latin typeface="Times New Roman" charset="0"/>
                <a:ea typeface="Times New Roman" charset="0"/>
                <a:cs typeface="Times New Roman" charset="0"/>
              </a:rPr>
              <a:t>Conceptual Framework</a:t>
            </a:r>
          </a:p>
        </p:txBody>
      </p:sp>
      <p:sp>
        <p:nvSpPr>
          <p:cNvPr id="2057" name="Rectangle 11"/>
          <p:cNvSpPr>
            <a:spLocks noChangeArrowheads="1"/>
          </p:cNvSpPr>
          <p:nvPr/>
        </p:nvSpPr>
        <p:spPr bwMode="auto">
          <a:xfrm>
            <a:off x="33527998" y="5440360"/>
            <a:ext cx="10055226" cy="1543050"/>
          </a:xfrm>
          <a:prstGeom prst="rect">
            <a:avLst/>
          </a:prstGeom>
          <a:pattFill prst="pct75">
            <a:fgClr>
              <a:schemeClr val="accent4"/>
            </a:fgClr>
            <a:bgClr>
              <a:schemeClr val="bg1"/>
            </a:bgClr>
          </a:pattFill>
          <a:ln>
            <a:noFill/>
          </a:ln>
          <a:effectLst>
            <a:outerShdw dist="107763" dir="2700000" algn="ctr" rotWithShape="0">
              <a:schemeClr val="bg1">
                <a:lumMod val="50000"/>
                <a:alpha val="50000"/>
              </a:schemeClr>
            </a:outerShdw>
          </a:effectLst>
        </p:spPr>
        <p:txBody>
          <a:bodyPr wrap="none" lIns="205740" tIns="102870" rIns="205740" bIns="102870" anchor="ctr"/>
          <a:lstStyle>
            <a:defPPr>
              <a:defRPr kern="1200" smtId="4294967295"/>
            </a:defPPr>
          </a:lstStyle>
          <a:p>
            <a:pPr algn="ctr" defTabSz="4703763"/>
            <a:r>
              <a:rPr lang="en-US" sz="5600" b="1" dirty="0" smtClean="0">
                <a:latin typeface="Times New Roman" charset="0"/>
                <a:ea typeface="Times New Roman" charset="0"/>
                <a:cs typeface="Times New Roman" charset="0"/>
              </a:rPr>
              <a:t>Results</a:t>
            </a:r>
            <a:endParaRPr lang="en-US" sz="5600" b="1" dirty="0">
              <a:latin typeface="Times New Roman" charset="0"/>
              <a:ea typeface="Times New Roman" charset="0"/>
              <a:cs typeface="Times New Roman" charset="0"/>
            </a:endParaRPr>
          </a:p>
        </p:txBody>
      </p:sp>
      <p:sp>
        <p:nvSpPr>
          <p:cNvPr id="2058" name="Rectangle 13"/>
          <p:cNvSpPr>
            <a:spLocks noChangeArrowheads="1"/>
          </p:cNvSpPr>
          <p:nvPr/>
        </p:nvSpPr>
        <p:spPr bwMode="auto">
          <a:xfrm>
            <a:off x="12096172" y="16696891"/>
            <a:ext cx="19546453" cy="1543050"/>
          </a:xfrm>
          <a:prstGeom prst="rect">
            <a:avLst/>
          </a:prstGeom>
          <a:pattFill prst="pct75">
            <a:fgClr>
              <a:schemeClr val="accent4"/>
            </a:fgClr>
            <a:bgClr>
              <a:schemeClr val="bg1"/>
            </a:bgClr>
          </a:pattFill>
          <a:ln>
            <a:noFill/>
          </a:ln>
          <a:effectLst>
            <a:outerShdw dist="107763" dir="2700000" algn="ctr" rotWithShape="0">
              <a:schemeClr val="bg1">
                <a:lumMod val="50000"/>
                <a:alpha val="50000"/>
              </a:schemeClr>
            </a:outerShdw>
          </a:effectLst>
        </p:spPr>
        <p:txBody>
          <a:bodyPr wrap="none" lIns="205740" tIns="102870" rIns="205740" bIns="102870" anchor="ctr"/>
          <a:lstStyle>
            <a:defPPr>
              <a:defRPr kern="1200" smtId="4294967295"/>
            </a:defPPr>
          </a:lstStyle>
          <a:p>
            <a:pPr algn="ctr" defTabSz="4703763"/>
            <a:r>
              <a:rPr lang="en-US" sz="5600" b="1" dirty="0">
                <a:latin typeface="Times New Roman" charset="0"/>
                <a:ea typeface="Times New Roman" charset="0"/>
                <a:cs typeface="Times New Roman" charset="0"/>
              </a:rPr>
              <a:t>Method</a:t>
            </a:r>
          </a:p>
        </p:txBody>
      </p:sp>
      <p:sp>
        <p:nvSpPr>
          <p:cNvPr id="2059" name="Rectangle 15"/>
          <p:cNvSpPr>
            <a:spLocks noChangeArrowheads="1"/>
          </p:cNvSpPr>
          <p:nvPr/>
        </p:nvSpPr>
        <p:spPr bwMode="auto">
          <a:xfrm>
            <a:off x="33565710" y="24078190"/>
            <a:ext cx="10055225" cy="1543050"/>
          </a:xfrm>
          <a:prstGeom prst="rect">
            <a:avLst/>
          </a:prstGeom>
          <a:pattFill prst="pct75">
            <a:fgClr>
              <a:schemeClr val="accent4"/>
            </a:fgClr>
            <a:bgClr>
              <a:schemeClr val="bg1"/>
            </a:bgClr>
          </a:pattFill>
          <a:ln>
            <a:noFill/>
          </a:ln>
          <a:effectLst>
            <a:outerShdw dist="107763" dir="2700000" algn="ctr" rotWithShape="0">
              <a:schemeClr val="bg1">
                <a:lumMod val="50000"/>
                <a:alpha val="50000"/>
              </a:schemeClr>
            </a:outerShdw>
          </a:effectLst>
        </p:spPr>
        <p:txBody>
          <a:bodyPr wrap="none" lIns="205740" tIns="102870" rIns="205740" bIns="102870" anchor="ctr"/>
          <a:lstStyle>
            <a:defPPr>
              <a:defRPr kern="1200" smtId="4294967295"/>
            </a:defPPr>
          </a:lstStyle>
          <a:p>
            <a:pPr algn="ctr" defTabSz="4703763"/>
            <a:r>
              <a:rPr lang="en-US" sz="5600" b="1" dirty="0">
                <a:latin typeface="Times New Roman" charset="0"/>
                <a:ea typeface="Times New Roman" charset="0"/>
                <a:cs typeface="Times New Roman" charset="0"/>
              </a:rPr>
              <a:t>Conclusion </a:t>
            </a:r>
          </a:p>
        </p:txBody>
      </p:sp>
      <p:sp>
        <p:nvSpPr>
          <p:cNvPr id="2060" name="Text Box 16"/>
          <p:cNvSpPr txBox="1">
            <a:spLocks noChangeArrowheads="1"/>
          </p:cNvSpPr>
          <p:nvPr/>
        </p:nvSpPr>
        <p:spPr bwMode="auto">
          <a:xfrm>
            <a:off x="33678811" y="26075844"/>
            <a:ext cx="9753600" cy="6978834"/>
          </a:xfrm>
          <a:prstGeom prst="rect">
            <a:avLst/>
          </a:prstGeom>
          <a:gradFill>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gradFill>
          <a:ln w="12700">
            <a:solidFill>
              <a:schemeClr val="accent2"/>
            </a:solidFill>
            <a:miter lim="800000"/>
          </a:ln>
          <a:effectLst>
            <a:outerShdw dist="107763" dir="2700000" algn="ctr" rotWithShape="0">
              <a:schemeClr val="bg1">
                <a:lumMod val="50000"/>
                <a:alpha val="50000"/>
              </a:schemeClr>
            </a:outerShdw>
          </a:effectLst>
        </p:spPr>
        <p:txBody>
          <a:bodyPr lIns="205740" tIns="102870" rIns="205740" bIns="102870">
            <a:spAutoFit/>
          </a:bodyPr>
          <a:lstStyle>
            <a:defPPr>
              <a:defRPr kern="1200" smtId="4294967295"/>
            </a:defPPr>
            <a:lvl1pPr defTabSz="4703763" eaLnBrk="0" hangingPunct="0">
              <a:defRPr sz="4500">
                <a:solidFill>
                  <a:schemeClr val="tx1"/>
                </a:solidFill>
                <a:latin typeface="Arial"/>
              </a:defRPr>
            </a:lvl1pPr>
            <a:lvl2pPr marL="742950" indent="-285750" defTabSz="4703763" eaLnBrk="0" hangingPunct="0">
              <a:defRPr sz="4500">
                <a:solidFill>
                  <a:schemeClr val="tx1"/>
                </a:solidFill>
                <a:latin typeface="Arial"/>
              </a:defRPr>
            </a:lvl2pPr>
            <a:lvl3pPr marL="1143000" indent="-228600" defTabSz="4703763" eaLnBrk="0" hangingPunct="0">
              <a:defRPr sz="4500">
                <a:solidFill>
                  <a:schemeClr val="tx1"/>
                </a:solidFill>
                <a:latin typeface="Arial"/>
              </a:defRPr>
            </a:lvl3pPr>
            <a:lvl4pPr marL="1600200" indent="-228600" defTabSz="4703763" eaLnBrk="0" hangingPunct="0">
              <a:defRPr sz="4500">
                <a:solidFill>
                  <a:schemeClr val="tx1"/>
                </a:solidFill>
                <a:latin typeface="Arial"/>
              </a:defRPr>
            </a:lvl4pPr>
            <a:lvl5pPr marL="2057400" indent="-228600" defTabSz="4703763" eaLnBrk="0" hangingPunct="0">
              <a:defRPr sz="4500">
                <a:solidFill>
                  <a:schemeClr val="tx1"/>
                </a:solidFill>
                <a:latin typeface="Arial"/>
              </a:defRPr>
            </a:lvl5pPr>
            <a:lvl6pPr marL="2514600" indent="-228600" defTabSz="4703763" eaLnBrk="0" fontAlgn="base" hangingPunct="0">
              <a:spcBef>
                <a:spcPct val="0"/>
              </a:spcBef>
              <a:spcAft>
                <a:spcPct val="0"/>
              </a:spcAft>
              <a:defRPr sz="4500">
                <a:solidFill>
                  <a:schemeClr val="tx1"/>
                </a:solidFill>
                <a:latin typeface="Arial"/>
              </a:defRPr>
            </a:lvl6pPr>
            <a:lvl7pPr marL="2971800" indent="-228600" defTabSz="4703763" eaLnBrk="0" fontAlgn="base" hangingPunct="0">
              <a:spcBef>
                <a:spcPct val="0"/>
              </a:spcBef>
              <a:spcAft>
                <a:spcPct val="0"/>
              </a:spcAft>
              <a:defRPr sz="4500">
                <a:solidFill>
                  <a:schemeClr val="tx1"/>
                </a:solidFill>
                <a:latin typeface="Arial"/>
              </a:defRPr>
            </a:lvl7pPr>
            <a:lvl8pPr marL="3429000" indent="-228600" defTabSz="4703763" eaLnBrk="0" fontAlgn="base" hangingPunct="0">
              <a:spcBef>
                <a:spcPct val="0"/>
              </a:spcBef>
              <a:spcAft>
                <a:spcPct val="0"/>
              </a:spcAft>
              <a:defRPr sz="4500">
                <a:solidFill>
                  <a:schemeClr val="tx1"/>
                </a:solidFill>
                <a:latin typeface="Arial"/>
              </a:defRPr>
            </a:lvl8pPr>
            <a:lvl9pPr marL="3886200" indent="-228600" defTabSz="4703763" eaLnBrk="0" fontAlgn="base" hangingPunct="0">
              <a:spcBef>
                <a:spcPct val="0"/>
              </a:spcBef>
              <a:spcAft>
                <a:spcPct val="0"/>
              </a:spcAft>
              <a:defRPr sz="4500">
                <a:solidFill>
                  <a:schemeClr val="tx1"/>
                </a:solidFill>
                <a:latin typeface="Arial"/>
              </a:defRPr>
            </a:lvl9pPr>
          </a:lstStyle>
          <a:p>
            <a:r>
              <a:rPr lang="en-US" sz="4000" dirty="0">
                <a:latin typeface="Times New Roman" charset="0"/>
                <a:ea typeface="Times New Roman" charset="0"/>
                <a:cs typeface="Times New Roman" charset="0"/>
              </a:rPr>
              <a:t>This integrative literature review </a:t>
            </a:r>
            <a:r>
              <a:rPr lang="en-US" sz="4000" dirty="0" smtClean="0">
                <a:latin typeface="Times New Roman" charset="0"/>
                <a:ea typeface="Times New Roman" charset="0"/>
                <a:cs typeface="Times New Roman" charset="0"/>
              </a:rPr>
              <a:t>identifies inconvenience, a lack of </a:t>
            </a:r>
            <a:r>
              <a:rPr lang="en-US" sz="4000" dirty="0" smtClean="0">
                <a:latin typeface="Times New Roman" charset="0"/>
                <a:ea typeface="Times New Roman" charset="0"/>
                <a:cs typeface="Times New Roman" charset="0"/>
              </a:rPr>
              <a:t>prenatal care services tailored to adolescents, lack of social support, and unpreparedness to become a mother as </a:t>
            </a:r>
            <a:r>
              <a:rPr lang="en-US" sz="4000" dirty="0" smtClean="0">
                <a:latin typeface="Times New Roman" charset="0"/>
                <a:ea typeface="Times New Roman" charset="0"/>
                <a:cs typeface="Times New Roman" charset="0"/>
              </a:rPr>
              <a:t>the major </a:t>
            </a:r>
            <a:r>
              <a:rPr lang="en-US" sz="4000" dirty="0">
                <a:latin typeface="Times New Roman" charset="0"/>
                <a:ea typeface="Times New Roman" charset="0"/>
                <a:cs typeface="Times New Roman" charset="0"/>
              </a:rPr>
              <a:t>barriers to receiving adequate prenatal care by pregnant adolescents, </a:t>
            </a:r>
            <a:r>
              <a:rPr lang="en-US" sz="4000" dirty="0" smtClean="0">
                <a:latin typeface="Times New Roman" charset="0"/>
                <a:ea typeface="Times New Roman" charset="0"/>
                <a:cs typeface="Times New Roman" charset="0"/>
              </a:rPr>
              <a:t>although </a:t>
            </a:r>
            <a:r>
              <a:rPr lang="en-US" sz="4000" dirty="0">
                <a:latin typeface="Times New Roman" charset="0"/>
                <a:ea typeface="Times New Roman" charset="0"/>
                <a:cs typeface="Times New Roman" charset="0"/>
              </a:rPr>
              <a:t>further research is necessary to understand how to effectively and practically address these barriers and to evaluate the outcomes of intervention programs. </a:t>
            </a:r>
          </a:p>
        </p:txBody>
      </p:sp>
      <p:sp>
        <p:nvSpPr>
          <p:cNvPr id="2062" name="Text Box 19"/>
          <p:cNvSpPr txBox="1">
            <a:spLocks noChangeArrowheads="1"/>
          </p:cNvSpPr>
          <p:nvPr/>
        </p:nvSpPr>
        <p:spPr bwMode="auto">
          <a:xfrm>
            <a:off x="12230965" y="7372349"/>
            <a:ext cx="19276869" cy="8686993"/>
          </a:xfrm>
          <a:prstGeom prst="rect">
            <a:avLst/>
          </a:prstGeom>
          <a:gradFill>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gradFill>
          <a:ln w="12700">
            <a:solidFill>
              <a:schemeClr val="accent2"/>
            </a:solidFill>
            <a:miter lim="800000"/>
          </a:ln>
          <a:effectLst>
            <a:outerShdw dist="107763" dir="2700000" algn="ctr" rotWithShape="0">
              <a:schemeClr val="bg1">
                <a:lumMod val="50000"/>
                <a:alpha val="50000"/>
              </a:schemeClr>
            </a:outerShdw>
          </a:effectLst>
        </p:spPr>
        <p:txBody>
          <a:bodyPr wrap="square" lIns="205740" tIns="102870" rIns="205740" bIns="102870">
            <a:spAutoFit/>
          </a:bodyPr>
          <a:lstStyle>
            <a:defPPr>
              <a:defRPr kern="1200" smtId="4294967295"/>
            </a:defPPr>
            <a:lvl1pPr defTabSz="4703763" eaLnBrk="0" hangingPunct="0">
              <a:defRPr sz="4500">
                <a:solidFill>
                  <a:schemeClr val="tx1"/>
                </a:solidFill>
                <a:latin typeface="Arial"/>
              </a:defRPr>
            </a:lvl1pPr>
            <a:lvl2pPr marL="742950" indent="-285750" defTabSz="4703763" eaLnBrk="0" hangingPunct="0">
              <a:defRPr sz="4500">
                <a:solidFill>
                  <a:schemeClr val="tx1"/>
                </a:solidFill>
                <a:latin typeface="Arial"/>
              </a:defRPr>
            </a:lvl2pPr>
            <a:lvl3pPr marL="1143000" indent="-228600" defTabSz="4703763" eaLnBrk="0" hangingPunct="0">
              <a:defRPr sz="4500">
                <a:solidFill>
                  <a:schemeClr val="tx1"/>
                </a:solidFill>
                <a:latin typeface="Arial"/>
              </a:defRPr>
            </a:lvl3pPr>
            <a:lvl4pPr marL="1600200" indent="-228600" defTabSz="4703763" eaLnBrk="0" hangingPunct="0">
              <a:defRPr sz="4500">
                <a:solidFill>
                  <a:schemeClr val="tx1"/>
                </a:solidFill>
                <a:latin typeface="Arial"/>
              </a:defRPr>
            </a:lvl4pPr>
            <a:lvl5pPr marL="2057400" indent="-228600" defTabSz="4703763" eaLnBrk="0" hangingPunct="0">
              <a:defRPr sz="4500">
                <a:solidFill>
                  <a:schemeClr val="tx1"/>
                </a:solidFill>
                <a:latin typeface="Arial"/>
              </a:defRPr>
            </a:lvl5pPr>
            <a:lvl6pPr marL="2514600" indent="-228600" defTabSz="4703763" eaLnBrk="0" fontAlgn="base" hangingPunct="0">
              <a:spcBef>
                <a:spcPct val="0"/>
              </a:spcBef>
              <a:spcAft>
                <a:spcPct val="0"/>
              </a:spcAft>
              <a:defRPr sz="4500">
                <a:solidFill>
                  <a:schemeClr val="tx1"/>
                </a:solidFill>
                <a:latin typeface="Arial"/>
              </a:defRPr>
            </a:lvl6pPr>
            <a:lvl7pPr marL="2971800" indent="-228600" defTabSz="4703763" eaLnBrk="0" fontAlgn="base" hangingPunct="0">
              <a:spcBef>
                <a:spcPct val="0"/>
              </a:spcBef>
              <a:spcAft>
                <a:spcPct val="0"/>
              </a:spcAft>
              <a:defRPr sz="4500">
                <a:solidFill>
                  <a:schemeClr val="tx1"/>
                </a:solidFill>
                <a:latin typeface="Arial"/>
              </a:defRPr>
            </a:lvl7pPr>
            <a:lvl8pPr marL="3429000" indent="-228600" defTabSz="4703763" eaLnBrk="0" fontAlgn="base" hangingPunct="0">
              <a:spcBef>
                <a:spcPct val="0"/>
              </a:spcBef>
              <a:spcAft>
                <a:spcPct val="0"/>
              </a:spcAft>
              <a:defRPr sz="4500">
                <a:solidFill>
                  <a:schemeClr val="tx1"/>
                </a:solidFill>
                <a:latin typeface="Arial"/>
              </a:defRPr>
            </a:lvl8pPr>
            <a:lvl9pPr marL="3886200" indent="-228600" defTabSz="4703763" eaLnBrk="0" fontAlgn="base" hangingPunct="0">
              <a:spcBef>
                <a:spcPct val="0"/>
              </a:spcBef>
              <a:spcAft>
                <a:spcPct val="0"/>
              </a:spcAft>
              <a:defRPr sz="4500">
                <a:solidFill>
                  <a:schemeClr val="tx1"/>
                </a:solidFill>
                <a:latin typeface="Arial"/>
              </a:defRPr>
            </a:lvl9pPr>
          </a:lstStyle>
          <a:p>
            <a:pPr eaLnBrk="1" hangingPunct="1">
              <a:spcBef>
                <a:spcPct val="50000"/>
              </a:spcBef>
            </a:pPr>
            <a:r>
              <a:rPr lang="en-US" sz="3800" dirty="0" smtClean="0">
                <a:latin typeface="Times New Roman" charset="0"/>
                <a:ea typeface="Times New Roman" charset="0"/>
                <a:cs typeface="Times New Roman" charset="0"/>
              </a:rPr>
              <a:t>With the </a:t>
            </a:r>
            <a:r>
              <a:rPr lang="en-US" sz="3800" b="1" i="1" dirty="0" smtClean="0">
                <a:latin typeface="Times New Roman" charset="0"/>
                <a:ea typeface="Times New Roman" charset="0"/>
                <a:cs typeface="Times New Roman" charset="0"/>
              </a:rPr>
              <a:t>Maternal Role Attainment Theory</a:t>
            </a:r>
            <a:r>
              <a:rPr lang="en-US" sz="3800" dirty="0" smtClean="0">
                <a:latin typeface="Times New Roman" charset="0"/>
                <a:ea typeface="Times New Roman" charset="0"/>
                <a:cs typeface="Times New Roman" charset="0"/>
              </a:rPr>
              <a:t>, Ramona Mercer identified </a:t>
            </a:r>
            <a:r>
              <a:rPr lang="en-US" sz="3800" dirty="0">
                <a:latin typeface="Times New Roman" charset="0"/>
                <a:ea typeface="Times New Roman" charset="0"/>
                <a:cs typeface="Times New Roman" charset="0"/>
              </a:rPr>
              <a:t>the three main systems that influence maternal role attainment:</a:t>
            </a:r>
          </a:p>
          <a:p>
            <a:pPr marL="742950" indent="-742950" eaLnBrk="1" hangingPunct="1">
              <a:spcBef>
                <a:spcPct val="50000"/>
              </a:spcBef>
              <a:buAutoNum type="arabicParenBoth"/>
            </a:pPr>
            <a:r>
              <a:rPr lang="en-US" sz="3800" b="1" dirty="0">
                <a:latin typeface="Times New Roman" charset="0"/>
                <a:ea typeface="Times New Roman" charset="0"/>
                <a:cs typeface="Times New Roman" charset="0"/>
              </a:rPr>
              <a:t>Microsystem</a:t>
            </a:r>
            <a:r>
              <a:rPr lang="en-US" sz="3800" dirty="0">
                <a:latin typeface="Times New Roman" charset="0"/>
                <a:ea typeface="Times New Roman" charset="0"/>
                <a:cs typeface="Times New Roman" charset="0"/>
              </a:rPr>
              <a:t>: the mother’s innermost system, consisting of familial relationships, intimate relationships, socioeconomic status, and values </a:t>
            </a:r>
          </a:p>
          <a:p>
            <a:pPr marL="742950" indent="-742950" eaLnBrk="1" hangingPunct="1">
              <a:spcBef>
                <a:spcPct val="50000"/>
              </a:spcBef>
              <a:buAutoNum type="arabicParenBoth"/>
            </a:pPr>
            <a:r>
              <a:rPr lang="en-US" sz="3800" b="1" dirty="0">
                <a:latin typeface="Times New Roman" charset="0"/>
                <a:ea typeface="Times New Roman" charset="0"/>
                <a:cs typeface="Times New Roman" charset="0"/>
              </a:rPr>
              <a:t>Mesosystem</a:t>
            </a:r>
            <a:r>
              <a:rPr lang="en-US" sz="3800" dirty="0">
                <a:latin typeface="Times New Roman" charset="0"/>
                <a:ea typeface="Times New Roman" charset="0"/>
                <a:cs typeface="Times New Roman" charset="0"/>
              </a:rPr>
              <a:t>: factors within the mother’s community, such as school, work, or child care</a:t>
            </a:r>
          </a:p>
          <a:p>
            <a:pPr marL="742950" indent="-742950" eaLnBrk="1" hangingPunct="1">
              <a:spcBef>
                <a:spcPct val="50000"/>
              </a:spcBef>
              <a:buAutoNum type="arabicParenBoth"/>
            </a:pPr>
            <a:r>
              <a:rPr lang="en-US" sz="3800" b="1" dirty="0">
                <a:latin typeface="Times New Roman" charset="0"/>
                <a:ea typeface="Times New Roman" charset="0"/>
                <a:cs typeface="Times New Roman" charset="0"/>
              </a:rPr>
              <a:t>Macrosystem</a:t>
            </a:r>
            <a:r>
              <a:rPr lang="en-US" sz="3800" dirty="0">
                <a:latin typeface="Times New Roman" charset="0"/>
                <a:ea typeface="Times New Roman" charset="0"/>
                <a:cs typeface="Times New Roman" charset="0"/>
              </a:rPr>
              <a:t>: encompasses social and cultural norms or influences that may impact the mesosystem or microsystem</a:t>
            </a:r>
          </a:p>
          <a:p>
            <a:pPr eaLnBrk="1" hangingPunct="1">
              <a:spcBef>
                <a:spcPct val="50000"/>
              </a:spcBef>
            </a:pPr>
            <a:endParaRPr lang="en-US" sz="3800" dirty="0" smtClean="0">
              <a:latin typeface="Times New Roman" charset="0"/>
              <a:ea typeface="Times New Roman" charset="0"/>
              <a:cs typeface="Times New Roman" charset="0"/>
            </a:endParaRPr>
          </a:p>
          <a:p>
            <a:pPr eaLnBrk="1" hangingPunct="1">
              <a:spcBef>
                <a:spcPct val="50000"/>
              </a:spcBef>
            </a:pPr>
            <a:r>
              <a:rPr lang="en-US" sz="3800" dirty="0" smtClean="0">
                <a:latin typeface="Times New Roman" charset="0"/>
                <a:ea typeface="Times New Roman" charset="0"/>
                <a:cs typeface="Times New Roman" charset="0"/>
              </a:rPr>
              <a:t>Mercer’s Maternal Role Attainment Theory was selected to explore the connection between prenatal care and pregnant teenagers, especially to learn how parts of a pregnant teen’s systems can be factors preventing them from early and adequate prenatal care. These three main systems can also be useful in the development and implementation of intervention programs. </a:t>
            </a:r>
          </a:p>
        </p:txBody>
      </p:sp>
      <p:sp>
        <p:nvSpPr>
          <p:cNvPr id="2063" name="Text Box 24"/>
          <p:cNvSpPr txBox="1">
            <a:spLocks noChangeArrowheads="1"/>
          </p:cNvSpPr>
          <p:nvPr/>
        </p:nvSpPr>
        <p:spPr bwMode="auto">
          <a:xfrm>
            <a:off x="33527997" y="7372349"/>
            <a:ext cx="9924595" cy="7594387"/>
          </a:xfrm>
          <a:prstGeom prst="rect">
            <a:avLst/>
          </a:prstGeom>
          <a:gradFill>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gradFill>
          <a:ln w="12700">
            <a:solidFill>
              <a:schemeClr val="accent2"/>
            </a:solidFill>
            <a:miter lim="800000"/>
          </a:ln>
          <a:effectLst>
            <a:outerShdw dist="107763" dir="2700000" algn="ctr" rotWithShape="0">
              <a:schemeClr val="bg1">
                <a:lumMod val="50000"/>
                <a:alpha val="50000"/>
              </a:schemeClr>
            </a:outerShdw>
          </a:effectLst>
        </p:spPr>
        <p:txBody>
          <a:bodyPr wrap="square" lIns="205740" tIns="102870" rIns="205740" bIns="102870">
            <a:spAutoFit/>
          </a:bodyPr>
          <a:lstStyle>
            <a:defPPr>
              <a:defRPr kern="1200" smtId="4294967295"/>
            </a:defPPr>
            <a:lvl1pPr defTabSz="4703763" eaLnBrk="0" hangingPunct="0">
              <a:defRPr sz="4500">
                <a:solidFill>
                  <a:schemeClr val="tx1"/>
                </a:solidFill>
                <a:latin typeface="Arial"/>
              </a:defRPr>
            </a:lvl1pPr>
            <a:lvl2pPr marL="742950" indent="-285750" defTabSz="4703763" eaLnBrk="0" hangingPunct="0">
              <a:defRPr sz="4500">
                <a:solidFill>
                  <a:schemeClr val="tx1"/>
                </a:solidFill>
                <a:latin typeface="Arial"/>
              </a:defRPr>
            </a:lvl2pPr>
            <a:lvl3pPr marL="1143000" indent="-228600" defTabSz="4703763" eaLnBrk="0" hangingPunct="0">
              <a:defRPr sz="4500">
                <a:solidFill>
                  <a:schemeClr val="tx1"/>
                </a:solidFill>
                <a:latin typeface="Arial"/>
              </a:defRPr>
            </a:lvl3pPr>
            <a:lvl4pPr marL="1600200" indent="-228600" defTabSz="4703763" eaLnBrk="0" hangingPunct="0">
              <a:defRPr sz="4500">
                <a:solidFill>
                  <a:schemeClr val="tx1"/>
                </a:solidFill>
                <a:latin typeface="Arial"/>
              </a:defRPr>
            </a:lvl4pPr>
            <a:lvl5pPr marL="2057400" indent="-228600" defTabSz="4703763" eaLnBrk="0" hangingPunct="0">
              <a:defRPr sz="4500">
                <a:solidFill>
                  <a:schemeClr val="tx1"/>
                </a:solidFill>
                <a:latin typeface="Arial"/>
              </a:defRPr>
            </a:lvl5pPr>
            <a:lvl6pPr marL="2514600" indent="-228600" defTabSz="4703763" eaLnBrk="0" fontAlgn="base" hangingPunct="0">
              <a:spcBef>
                <a:spcPct val="0"/>
              </a:spcBef>
              <a:spcAft>
                <a:spcPct val="0"/>
              </a:spcAft>
              <a:defRPr sz="4500">
                <a:solidFill>
                  <a:schemeClr val="tx1"/>
                </a:solidFill>
                <a:latin typeface="Arial"/>
              </a:defRPr>
            </a:lvl6pPr>
            <a:lvl7pPr marL="2971800" indent="-228600" defTabSz="4703763" eaLnBrk="0" fontAlgn="base" hangingPunct="0">
              <a:spcBef>
                <a:spcPct val="0"/>
              </a:spcBef>
              <a:spcAft>
                <a:spcPct val="0"/>
              </a:spcAft>
              <a:defRPr sz="4500">
                <a:solidFill>
                  <a:schemeClr val="tx1"/>
                </a:solidFill>
                <a:latin typeface="Arial"/>
              </a:defRPr>
            </a:lvl7pPr>
            <a:lvl8pPr marL="3429000" indent="-228600" defTabSz="4703763" eaLnBrk="0" fontAlgn="base" hangingPunct="0">
              <a:spcBef>
                <a:spcPct val="0"/>
              </a:spcBef>
              <a:spcAft>
                <a:spcPct val="0"/>
              </a:spcAft>
              <a:defRPr sz="4500">
                <a:solidFill>
                  <a:schemeClr val="tx1"/>
                </a:solidFill>
                <a:latin typeface="Arial"/>
              </a:defRPr>
            </a:lvl8pPr>
            <a:lvl9pPr marL="3886200" indent="-228600" defTabSz="4703763" eaLnBrk="0" fontAlgn="base" hangingPunct="0">
              <a:spcBef>
                <a:spcPct val="0"/>
              </a:spcBef>
              <a:spcAft>
                <a:spcPct val="0"/>
              </a:spcAft>
              <a:defRPr sz="4500">
                <a:solidFill>
                  <a:schemeClr val="tx1"/>
                </a:solidFill>
                <a:latin typeface="Arial"/>
              </a:defRPr>
            </a:lvl9pPr>
          </a:lstStyle>
          <a:p>
            <a:pPr eaLnBrk="1" hangingPunct="1">
              <a:spcBef>
                <a:spcPct val="50000"/>
              </a:spcBef>
            </a:pPr>
            <a:r>
              <a:rPr lang="en-US" sz="4000" dirty="0">
                <a:latin typeface="Times New Roman" charset="0"/>
                <a:ea typeface="Times New Roman" charset="0"/>
                <a:cs typeface="Times New Roman" charset="0"/>
              </a:rPr>
              <a:t>Among the 15 articles reviewed, the four major factors found that prevent teens from early and adequate prenatal care were identified as: </a:t>
            </a:r>
            <a:endParaRPr lang="en-US" sz="4000" dirty="0" smtClean="0">
              <a:latin typeface="Times New Roman" charset="0"/>
              <a:ea typeface="Times New Roman" charset="0"/>
              <a:cs typeface="Times New Roman" charset="0"/>
            </a:endParaRPr>
          </a:p>
          <a:p>
            <a:pPr marL="514350" indent="-514350" eaLnBrk="1" hangingPunct="1">
              <a:spcBef>
                <a:spcPct val="50000"/>
              </a:spcBef>
              <a:buAutoNum type="arabicParenBoth"/>
            </a:pPr>
            <a:r>
              <a:rPr lang="en-US" sz="4000" dirty="0" smtClean="0">
                <a:latin typeface="Times New Roman" charset="0"/>
                <a:ea typeface="Times New Roman" charset="0"/>
                <a:cs typeface="Times New Roman" charset="0"/>
              </a:rPr>
              <a:t> </a:t>
            </a:r>
            <a:r>
              <a:rPr lang="en-US" sz="4000" dirty="0" smtClean="0">
                <a:latin typeface="Times New Roman" charset="0"/>
                <a:ea typeface="Times New Roman" charset="0"/>
                <a:cs typeface="Times New Roman" charset="0"/>
              </a:rPr>
              <a:t>inconvenience </a:t>
            </a:r>
            <a:endParaRPr lang="en-US" sz="4000" dirty="0" smtClean="0">
              <a:latin typeface="Times New Roman" charset="0"/>
              <a:ea typeface="Times New Roman" charset="0"/>
              <a:cs typeface="Times New Roman" charset="0"/>
            </a:endParaRPr>
          </a:p>
          <a:p>
            <a:pPr marL="514350" indent="-514350" eaLnBrk="1" hangingPunct="1">
              <a:spcBef>
                <a:spcPct val="50000"/>
              </a:spcBef>
              <a:buAutoNum type="arabicParenBoth"/>
            </a:pPr>
            <a:r>
              <a:rPr lang="en-US" sz="4000" dirty="0">
                <a:latin typeface="Times New Roman" charset="0"/>
                <a:ea typeface="Times New Roman" charset="0"/>
                <a:cs typeface="Times New Roman" charset="0"/>
              </a:rPr>
              <a:t> </a:t>
            </a:r>
            <a:r>
              <a:rPr lang="en-US" sz="4000" dirty="0" smtClean="0">
                <a:latin typeface="Times New Roman" charset="0"/>
                <a:ea typeface="Times New Roman" charset="0"/>
                <a:cs typeface="Times New Roman" charset="0"/>
              </a:rPr>
              <a:t>structure </a:t>
            </a:r>
            <a:r>
              <a:rPr lang="en-US" sz="4000" dirty="0">
                <a:latin typeface="Times New Roman" charset="0"/>
                <a:ea typeface="Times New Roman" charset="0"/>
                <a:cs typeface="Times New Roman" charset="0"/>
              </a:rPr>
              <a:t>of care not being tailored to </a:t>
            </a:r>
            <a:r>
              <a:rPr lang="en-US" sz="4000" dirty="0" smtClean="0">
                <a:latin typeface="Times New Roman" charset="0"/>
                <a:ea typeface="Times New Roman" charset="0"/>
                <a:cs typeface="Times New Roman" charset="0"/>
              </a:rPr>
              <a:t>adolescents </a:t>
            </a:r>
            <a:endParaRPr lang="en-US" sz="4000" dirty="0" smtClean="0">
              <a:latin typeface="Times New Roman" charset="0"/>
              <a:ea typeface="Times New Roman" charset="0"/>
              <a:cs typeface="Times New Roman" charset="0"/>
            </a:endParaRPr>
          </a:p>
          <a:p>
            <a:pPr marL="514350" indent="-514350" eaLnBrk="1" hangingPunct="1">
              <a:spcBef>
                <a:spcPct val="50000"/>
              </a:spcBef>
              <a:buAutoNum type="arabicParenBoth"/>
            </a:pPr>
            <a:r>
              <a:rPr lang="en-US" sz="4000" dirty="0">
                <a:latin typeface="Times New Roman" charset="0"/>
                <a:ea typeface="Times New Roman" charset="0"/>
                <a:cs typeface="Times New Roman" charset="0"/>
              </a:rPr>
              <a:t> </a:t>
            </a:r>
            <a:r>
              <a:rPr lang="en-US" sz="4000" dirty="0" smtClean="0">
                <a:latin typeface="Times New Roman" charset="0"/>
                <a:ea typeface="Times New Roman" charset="0"/>
                <a:cs typeface="Times New Roman" charset="0"/>
              </a:rPr>
              <a:t>lack of social support</a:t>
            </a:r>
          </a:p>
          <a:p>
            <a:pPr marL="514350" indent="-514350" eaLnBrk="1" hangingPunct="1">
              <a:spcBef>
                <a:spcPct val="50000"/>
              </a:spcBef>
              <a:buAutoNum type="arabicParenBoth"/>
            </a:pPr>
            <a:r>
              <a:rPr lang="en-US" sz="4000" dirty="0">
                <a:latin typeface="Times New Roman" charset="0"/>
                <a:ea typeface="Times New Roman" charset="0"/>
                <a:cs typeface="Times New Roman" charset="0"/>
              </a:rPr>
              <a:t> </a:t>
            </a:r>
            <a:r>
              <a:rPr lang="en-US" sz="4000" dirty="0" smtClean="0">
                <a:latin typeface="Times New Roman" charset="0"/>
                <a:ea typeface="Times New Roman" charset="0"/>
                <a:cs typeface="Times New Roman" charset="0"/>
              </a:rPr>
              <a:t>unpreparedness/lack of motivation to become a mother  </a:t>
            </a:r>
            <a:endParaRPr lang="en-US" sz="4000" dirty="0">
              <a:latin typeface="Times New Roman" charset="0"/>
              <a:ea typeface="Times New Roman" charset="0"/>
              <a:cs typeface="Times New Roman" charset="0"/>
            </a:endParaRPr>
          </a:p>
        </p:txBody>
      </p:sp>
      <p:sp>
        <p:nvSpPr>
          <p:cNvPr id="2064" name="Text Box 25"/>
          <p:cNvSpPr txBox="1">
            <a:spLocks noChangeArrowheads="1"/>
          </p:cNvSpPr>
          <p:nvPr/>
        </p:nvSpPr>
        <p:spPr bwMode="auto">
          <a:xfrm>
            <a:off x="12050394" y="18552252"/>
            <a:ext cx="19546453" cy="1377300"/>
          </a:xfrm>
          <a:prstGeom prst="rect">
            <a:avLst/>
          </a:prstGeom>
          <a:gradFill>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gradFill>
          <a:ln w="12700">
            <a:solidFill>
              <a:schemeClr val="accent2"/>
            </a:solidFill>
            <a:miter lim="800000"/>
          </a:ln>
          <a:effectLst>
            <a:outerShdw dist="107763" dir="2700000" algn="ctr" rotWithShape="0">
              <a:schemeClr val="bg1">
                <a:lumMod val="50000"/>
                <a:alpha val="50000"/>
              </a:schemeClr>
            </a:outerShdw>
          </a:effectLst>
        </p:spPr>
        <p:txBody>
          <a:bodyPr wrap="square" lIns="205740" tIns="102870" rIns="205740" bIns="102870">
            <a:spAutoFit/>
          </a:bodyPr>
          <a:lstStyle>
            <a:defPPr>
              <a:defRPr kern="1200" smtId="4294967295"/>
            </a:defPPr>
            <a:lvl1pPr defTabSz="4703763" eaLnBrk="0" hangingPunct="0">
              <a:defRPr sz="4500">
                <a:solidFill>
                  <a:schemeClr val="tx1"/>
                </a:solidFill>
                <a:latin typeface="Arial"/>
              </a:defRPr>
            </a:lvl1pPr>
            <a:lvl2pPr marL="742950" indent="-285750" defTabSz="4703763" eaLnBrk="0" hangingPunct="0">
              <a:defRPr sz="4500">
                <a:solidFill>
                  <a:schemeClr val="tx1"/>
                </a:solidFill>
                <a:latin typeface="Arial"/>
              </a:defRPr>
            </a:lvl2pPr>
            <a:lvl3pPr marL="1143000" indent="-228600" defTabSz="4703763" eaLnBrk="0" hangingPunct="0">
              <a:defRPr sz="4500">
                <a:solidFill>
                  <a:schemeClr val="tx1"/>
                </a:solidFill>
                <a:latin typeface="Arial"/>
              </a:defRPr>
            </a:lvl3pPr>
            <a:lvl4pPr marL="1600200" indent="-228600" defTabSz="4703763" eaLnBrk="0" hangingPunct="0">
              <a:defRPr sz="4500">
                <a:solidFill>
                  <a:schemeClr val="tx1"/>
                </a:solidFill>
                <a:latin typeface="Arial"/>
              </a:defRPr>
            </a:lvl4pPr>
            <a:lvl5pPr marL="2057400" indent="-228600" defTabSz="4703763" eaLnBrk="0" hangingPunct="0">
              <a:defRPr sz="4500">
                <a:solidFill>
                  <a:schemeClr val="tx1"/>
                </a:solidFill>
                <a:latin typeface="Arial"/>
              </a:defRPr>
            </a:lvl5pPr>
            <a:lvl6pPr marL="2514600" indent="-228600" defTabSz="4703763" eaLnBrk="0" fontAlgn="base" hangingPunct="0">
              <a:spcBef>
                <a:spcPct val="0"/>
              </a:spcBef>
              <a:spcAft>
                <a:spcPct val="0"/>
              </a:spcAft>
              <a:defRPr sz="4500">
                <a:solidFill>
                  <a:schemeClr val="tx1"/>
                </a:solidFill>
                <a:latin typeface="Arial"/>
              </a:defRPr>
            </a:lvl6pPr>
            <a:lvl7pPr marL="2971800" indent="-228600" defTabSz="4703763" eaLnBrk="0" fontAlgn="base" hangingPunct="0">
              <a:spcBef>
                <a:spcPct val="0"/>
              </a:spcBef>
              <a:spcAft>
                <a:spcPct val="0"/>
              </a:spcAft>
              <a:defRPr sz="4500">
                <a:solidFill>
                  <a:schemeClr val="tx1"/>
                </a:solidFill>
                <a:latin typeface="Arial"/>
              </a:defRPr>
            </a:lvl7pPr>
            <a:lvl8pPr marL="3429000" indent="-228600" defTabSz="4703763" eaLnBrk="0" fontAlgn="base" hangingPunct="0">
              <a:spcBef>
                <a:spcPct val="0"/>
              </a:spcBef>
              <a:spcAft>
                <a:spcPct val="0"/>
              </a:spcAft>
              <a:defRPr sz="4500">
                <a:solidFill>
                  <a:schemeClr val="tx1"/>
                </a:solidFill>
                <a:latin typeface="Arial"/>
              </a:defRPr>
            </a:lvl8pPr>
            <a:lvl9pPr marL="3886200" indent="-228600" defTabSz="4703763" eaLnBrk="0" fontAlgn="base" hangingPunct="0">
              <a:spcBef>
                <a:spcPct val="0"/>
              </a:spcBef>
              <a:spcAft>
                <a:spcPct val="0"/>
              </a:spcAft>
              <a:defRPr sz="4500">
                <a:solidFill>
                  <a:schemeClr val="tx1"/>
                </a:solidFill>
                <a:latin typeface="Arial"/>
              </a:defRPr>
            </a:lvl9pPr>
          </a:lstStyle>
          <a:p>
            <a:pPr eaLnBrk="1" hangingPunct="1">
              <a:spcBef>
                <a:spcPct val="50000"/>
              </a:spcBef>
            </a:pPr>
            <a:r>
              <a:rPr lang="en-US" sz="3800" dirty="0">
                <a:latin typeface="Times New Roman" charset="0"/>
                <a:ea typeface="Times New Roman" charset="0"/>
                <a:cs typeface="Times New Roman" charset="0"/>
              </a:rPr>
              <a:t>An integrative literature review was compiled by using three databases: PsycInfo, CINAHL Complete, and ProQuest Nursing &amp; Allied Health Source. </a:t>
            </a:r>
          </a:p>
        </p:txBody>
      </p:sp>
      <p:sp>
        <p:nvSpPr>
          <p:cNvPr id="23" name="Rectangle 7">
            <a:extLst>
              <a:ext uri="{FF2B5EF4-FFF2-40B4-BE49-F238E27FC236}">
                <a16:creationId xmlns:a16="http://schemas.microsoft.com/office/drawing/2014/main" xmlns="" id="{E7F61E33-B8F3-0746-8172-80109FE984B1}"/>
              </a:ext>
            </a:extLst>
          </p:cNvPr>
          <p:cNvSpPr>
            <a:spLocks noChangeArrowheads="1"/>
          </p:cNvSpPr>
          <p:nvPr/>
        </p:nvSpPr>
        <p:spPr bwMode="auto">
          <a:xfrm>
            <a:off x="357187" y="26102665"/>
            <a:ext cx="10055225" cy="1543050"/>
          </a:xfrm>
          <a:prstGeom prst="rect">
            <a:avLst/>
          </a:prstGeom>
          <a:pattFill prst="pct75">
            <a:fgClr>
              <a:schemeClr val="accent4"/>
            </a:fgClr>
            <a:bgClr>
              <a:schemeClr val="bg1"/>
            </a:bgClr>
          </a:pattFill>
          <a:ln>
            <a:noFill/>
          </a:ln>
          <a:effectLst>
            <a:outerShdw dist="107763" dir="2700000" algn="ctr" rotWithShape="0">
              <a:schemeClr val="bg1">
                <a:lumMod val="50000"/>
                <a:alpha val="50000"/>
              </a:schemeClr>
            </a:outerShdw>
          </a:effectLst>
        </p:spPr>
        <p:txBody>
          <a:bodyPr wrap="none" lIns="205740" tIns="102870" rIns="205740" bIns="102870" anchor="ctr"/>
          <a:lstStyle>
            <a:defPPr>
              <a:defRPr kern="1200" smtId="4294967295"/>
            </a:defPPr>
          </a:lstStyle>
          <a:p>
            <a:pPr algn="ctr" defTabSz="4703763"/>
            <a:r>
              <a:rPr lang="en-US" sz="5600" b="1" dirty="0">
                <a:latin typeface="Times New Roman" charset="0"/>
                <a:ea typeface="Times New Roman" charset="0"/>
                <a:cs typeface="Times New Roman" charset="0"/>
              </a:rPr>
              <a:t>Research </a:t>
            </a:r>
            <a:r>
              <a:rPr lang="en-US" sz="5600" b="1" dirty="0" smtClean="0">
                <a:latin typeface="Times New Roman" charset="0"/>
                <a:ea typeface="Times New Roman" charset="0"/>
                <a:cs typeface="Times New Roman" charset="0"/>
              </a:rPr>
              <a:t>Questions</a:t>
            </a:r>
            <a:endParaRPr lang="en-US" sz="5600" b="1" dirty="0">
              <a:latin typeface="Times New Roman" charset="0"/>
              <a:ea typeface="Times New Roman" charset="0"/>
              <a:cs typeface="Times New Roman" charset="0"/>
            </a:endParaRPr>
          </a:p>
        </p:txBody>
      </p:sp>
      <p:sp>
        <p:nvSpPr>
          <p:cNvPr id="24" name="Text Box 8">
            <a:extLst>
              <a:ext uri="{FF2B5EF4-FFF2-40B4-BE49-F238E27FC236}">
                <a16:creationId xmlns:a16="http://schemas.microsoft.com/office/drawing/2014/main" xmlns="" id="{9A24048C-92CD-5B40-8EFB-E535C4F65F1C}"/>
              </a:ext>
            </a:extLst>
          </p:cNvPr>
          <p:cNvSpPr txBox="1">
            <a:spLocks noChangeArrowheads="1"/>
          </p:cNvSpPr>
          <p:nvPr/>
        </p:nvSpPr>
        <p:spPr bwMode="auto">
          <a:xfrm>
            <a:off x="520700" y="28251355"/>
            <a:ext cx="9729216" cy="3901068"/>
          </a:xfrm>
          <a:prstGeom prst="rect">
            <a:avLst/>
          </a:prstGeom>
          <a:gradFill>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gradFill>
          <a:ln w="12700">
            <a:solidFill>
              <a:schemeClr val="accent2"/>
            </a:solidFill>
            <a:miter lim="800000"/>
          </a:ln>
          <a:effectLst>
            <a:outerShdw dist="107763" dir="2700000" algn="ctr" rotWithShape="0">
              <a:schemeClr val="bg1">
                <a:lumMod val="50000"/>
                <a:alpha val="50000"/>
              </a:schemeClr>
            </a:outerShdw>
          </a:effectLst>
        </p:spPr>
        <p:txBody>
          <a:bodyPr wrap="square" lIns="205740" tIns="102870" rIns="205740" bIns="102870">
            <a:spAutoFit/>
          </a:bodyPr>
          <a:lstStyle>
            <a:defPPr>
              <a:defRPr kern="1200" smtId="4294967295"/>
            </a:defPPr>
            <a:lvl1pPr defTabSz="4703763" eaLnBrk="0" hangingPunct="0">
              <a:defRPr sz="4500">
                <a:solidFill>
                  <a:schemeClr val="tx1"/>
                </a:solidFill>
                <a:latin typeface="Arial"/>
              </a:defRPr>
            </a:lvl1pPr>
            <a:lvl2pPr marL="742950" indent="-285750" defTabSz="4703763" eaLnBrk="0" hangingPunct="0">
              <a:defRPr sz="4500">
                <a:solidFill>
                  <a:schemeClr val="tx1"/>
                </a:solidFill>
                <a:latin typeface="Arial"/>
              </a:defRPr>
            </a:lvl2pPr>
            <a:lvl3pPr marL="1143000" indent="-228600" defTabSz="4703763" eaLnBrk="0" hangingPunct="0">
              <a:defRPr sz="4500">
                <a:solidFill>
                  <a:schemeClr val="tx1"/>
                </a:solidFill>
                <a:latin typeface="Arial"/>
              </a:defRPr>
            </a:lvl3pPr>
            <a:lvl4pPr marL="1600200" indent="-228600" defTabSz="4703763" eaLnBrk="0" hangingPunct="0">
              <a:defRPr sz="4500">
                <a:solidFill>
                  <a:schemeClr val="tx1"/>
                </a:solidFill>
                <a:latin typeface="Arial"/>
              </a:defRPr>
            </a:lvl4pPr>
            <a:lvl5pPr marL="2057400" indent="-228600" defTabSz="4703763" eaLnBrk="0" hangingPunct="0">
              <a:defRPr sz="4500">
                <a:solidFill>
                  <a:schemeClr val="tx1"/>
                </a:solidFill>
                <a:latin typeface="Arial"/>
              </a:defRPr>
            </a:lvl5pPr>
            <a:lvl6pPr marL="2514600" indent="-228600" defTabSz="4703763" eaLnBrk="0" fontAlgn="base" hangingPunct="0">
              <a:spcBef>
                <a:spcPct val="0"/>
              </a:spcBef>
              <a:spcAft>
                <a:spcPct val="0"/>
              </a:spcAft>
              <a:defRPr sz="4500">
                <a:solidFill>
                  <a:schemeClr val="tx1"/>
                </a:solidFill>
                <a:latin typeface="Arial"/>
              </a:defRPr>
            </a:lvl6pPr>
            <a:lvl7pPr marL="2971800" indent="-228600" defTabSz="4703763" eaLnBrk="0" fontAlgn="base" hangingPunct="0">
              <a:spcBef>
                <a:spcPct val="0"/>
              </a:spcBef>
              <a:spcAft>
                <a:spcPct val="0"/>
              </a:spcAft>
              <a:defRPr sz="4500">
                <a:solidFill>
                  <a:schemeClr val="tx1"/>
                </a:solidFill>
                <a:latin typeface="Arial"/>
              </a:defRPr>
            </a:lvl7pPr>
            <a:lvl8pPr marL="3429000" indent="-228600" defTabSz="4703763" eaLnBrk="0" fontAlgn="base" hangingPunct="0">
              <a:spcBef>
                <a:spcPct val="0"/>
              </a:spcBef>
              <a:spcAft>
                <a:spcPct val="0"/>
              </a:spcAft>
              <a:defRPr sz="4500">
                <a:solidFill>
                  <a:schemeClr val="tx1"/>
                </a:solidFill>
                <a:latin typeface="Arial"/>
              </a:defRPr>
            </a:lvl8pPr>
            <a:lvl9pPr marL="3886200" indent="-228600" defTabSz="4703763" eaLnBrk="0" fontAlgn="base" hangingPunct="0">
              <a:spcBef>
                <a:spcPct val="0"/>
              </a:spcBef>
              <a:spcAft>
                <a:spcPct val="0"/>
              </a:spcAft>
              <a:defRPr sz="4500">
                <a:solidFill>
                  <a:schemeClr val="tx1"/>
                </a:solidFill>
                <a:latin typeface="Arial"/>
              </a:defRPr>
            </a:lvl9pPr>
          </a:lstStyle>
          <a:p>
            <a:pPr lvl="0"/>
            <a:r>
              <a:rPr lang="en-US" sz="4000" dirty="0">
                <a:latin typeface="Times New Roman" charset="0"/>
                <a:ea typeface="Times New Roman" charset="0"/>
                <a:cs typeface="Times New Roman" charset="0"/>
              </a:rPr>
              <a:t>What are the factors that prevent pregnant teenagers from early and adequate prenatal care</a:t>
            </a:r>
            <a:r>
              <a:rPr lang="en-US" sz="4000" dirty="0" smtClean="0">
                <a:latin typeface="Times New Roman" charset="0"/>
                <a:ea typeface="Times New Roman" charset="0"/>
                <a:cs typeface="Times New Roman" charset="0"/>
              </a:rPr>
              <a:t>?</a:t>
            </a:r>
          </a:p>
          <a:p>
            <a:pPr lvl="0"/>
            <a:endParaRPr lang="en-US" sz="4000" dirty="0">
              <a:latin typeface="Times New Roman" charset="0"/>
              <a:ea typeface="Times New Roman" charset="0"/>
              <a:cs typeface="Times New Roman" charset="0"/>
            </a:endParaRPr>
          </a:p>
          <a:p>
            <a:pPr lvl="0"/>
            <a:r>
              <a:rPr lang="en-US" sz="4000" dirty="0">
                <a:latin typeface="Times New Roman" charset="0"/>
                <a:ea typeface="Times New Roman" charset="0"/>
                <a:cs typeface="Times New Roman" charset="0"/>
              </a:rPr>
              <a:t>What are the current intervention programs addressing these factors</a:t>
            </a:r>
            <a:r>
              <a:rPr lang="en-US" sz="4000" dirty="0" smtClean="0">
                <a:latin typeface="Times New Roman" charset="0"/>
                <a:ea typeface="Times New Roman" charset="0"/>
                <a:cs typeface="Times New Roman" charset="0"/>
              </a:rPr>
              <a:t>?</a:t>
            </a:r>
            <a:endParaRPr lang="en-US" sz="4000" dirty="0">
              <a:latin typeface="Times New Roman" charset="0"/>
              <a:ea typeface="Times New Roman" charset="0"/>
              <a:cs typeface="Times New Roman" charset="0"/>
            </a:endParaRPr>
          </a:p>
        </p:txBody>
      </p:sp>
      <p:sp>
        <p:nvSpPr>
          <p:cNvPr id="25" name="Rectangle 15">
            <a:extLst>
              <a:ext uri="{FF2B5EF4-FFF2-40B4-BE49-F238E27FC236}">
                <a16:creationId xmlns:a16="http://schemas.microsoft.com/office/drawing/2014/main" xmlns="" id="{BB71C74C-F9B4-0642-AE62-4B7EFC11B967}"/>
              </a:ext>
            </a:extLst>
          </p:cNvPr>
          <p:cNvSpPr>
            <a:spLocks noChangeArrowheads="1"/>
          </p:cNvSpPr>
          <p:nvPr/>
        </p:nvSpPr>
        <p:spPr bwMode="auto">
          <a:xfrm>
            <a:off x="33565710" y="15722191"/>
            <a:ext cx="10055225" cy="1543050"/>
          </a:xfrm>
          <a:prstGeom prst="rect">
            <a:avLst/>
          </a:prstGeom>
          <a:pattFill prst="pct75">
            <a:fgClr>
              <a:schemeClr val="accent4"/>
            </a:fgClr>
            <a:bgClr>
              <a:schemeClr val="bg1"/>
            </a:bgClr>
          </a:pattFill>
          <a:ln>
            <a:noFill/>
          </a:ln>
          <a:effectLst>
            <a:outerShdw dist="107763" dir="2700000" algn="ctr" rotWithShape="0">
              <a:schemeClr val="bg1">
                <a:lumMod val="50000"/>
                <a:alpha val="50000"/>
              </a:schemeClr>
            </a:outerShdw>
          </a:effectLst>
        </p:spPr>
        <p:txBody>
          <a:bodyPr wrap="none" lIns="205740" tIns="102870" rIns="205740" bIns="102870" anchor="ctr"/>
          <a:lstStyle>
            <a:defPPr>
              <a:defRPr kern="1200" smtId="4294967295"/>
            </a:defPPr>
          </a:lstStyle>
          <a:p>
            <a:pPr algn="ctr" defTabSz="4703763"/>
            <a:r>
              <a:rPr lang="en-US" sz="5600" b="1" dirty="0">
                <a:latin typeface="Times New Roman" charset="0"/>
                <a:ea typeface="Times New Roman" charset="0"/>
                <a:cs typeface="Times New Roman" charset="0"/>
              </a:rPr>
              <a:t>Research Limitations</a:t>
            </a:r>
          </a:p>
        </p:txBody>
      </p:sp>
      <p:sp>
        <p:nvSpPr>
          <p:cNvPr id="26" name="Text Box 16">
            <a:extLst>
              <a:ext uri="{FF2B5EF4-FFF2-40B4-BE49-F238E27FC236}">
                <a16:creationId xmlns:a16="http://schemas.microsoft.com/office/drawing/2014/main" xmlns="" id="{52F32BA0-BF04-DD43-9708-68D5D02EFD59}"/>
              </a:ext>
            </a:extLst>
          </p:cNvPr>
          <p:cNvSpPr txBox="1">
            <a:spLocks noChangeArrowheads="1"/>
          </p:cNvSpPr>
          <p:nvPr/>
        </p:nvSpPr>
        <p:spPr bwMode="auto">
          <a:xfrm>
            <a:off x="33731649" y="17709935"/>
            <a:ext cx="9753600" cy="5747727"/>
          </a:xfrm>
          <a:prstGeom prst="rect">
            <a:avLst/>
          </a:prstGeom>
          <a:gradFill>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gradFill>
          <a:ln w="12700">
            <a:solidFill>
              <a:schemeClr val="accent2"/>
            </a:solidFill>
            <a:miter lim="800000"/>
          </a:ln>
          <a:effectLst>
            <a:outerShdw dist="107763" dir="2700000" algn="ctr" rotWithShape="0">
              <a:schemeClr val="bg1">
                <a:lumMod val="50000"/>
                <a:alpha val="50000"/>
              </a:schemeClr>
            </a:outerShdw>
          </a:effectLst>
        </p:spPr>
        <p:txBody>
          <a:bodyPr lIns="205740" tIns="102870" rIns="205740" bIns="102870">
            <a:spAutoFit/>
          </a:bodyPr>
          <a:lstStyle>
            <a:defPPr>
              <a:defRPr kern="1200" smtId="4294967295"/>
            </a:defPPr>
            <a:lvl1pPr defTabSz="4703763" eaLnBrk="0" hangingPunct="0">
              <a:defRPr sz="4500">
                <a:solidFill>
                  <a:schemeClr val="tx1"/>
                </a:solidFill>
                <a:latin typeface="Arial"/>
              </a:defRPr>
            </a:lvl1pPr>
            <a:lvl2pPr marL="742950" indent="-285750" defTabSz="4703763" eaLnBrk="0" hangingPunct="0">
              <a:defRPr sz="4500">
                <a:solidFill>
                  <a:schemeClr val="tx1"/>
                </a:solidFill>
                <a:latin typeface="Arial"/>
              </a:defRPr>
            </a:lvl2pPr>
            <a:lvl3pPr marL="1143000" indent="-228600" defTabSz="4703763" eaLnBrk="0" hangingPunct="0">
              <a:defRPr sz="4500">
                <a:solidFill>
                  <a:schemeClr val="tx1"/>
                </a:solidFill>
                <a:latin typeface="Arial"/>
              </a:defRPr>
            </a:lvl3pPr>
            <a:lvl4pPr marL="1600200" indent="-228600" defTabSz="4703763" eaLnBrk="0" hangingPunct="0">
              <a:defRPr sz="4500">
                <a:solidFill>
                  <a:schemeClr val="tx1"/>
                </a:solidFill>
                <a:latin typeface="Arial"/>
              </a:defRPr>
            </a:lvl4pPr>
            <a:lvl5pPr marL="2057400" indent="-228600" defTabSz="4703763" eaLnBrk="0" hangingPunct="0">
              <a:defRPr sz="4500">
                <a:solidFill>
                  <a:schemeClr val="tx1"/>
                </a:solidFill>
                <a:latin typeface="Arial"/>
              </a:defRPr>
            </a:lvl5pPr>
            <a:lvl6pPr marL="2514600" indent="-228600" defTabSz="4703763" eaLnBrk="0" fontAlgn="base" hangingPunct="0">
              <a:spcBef>
                <a:spcPct val="0"/>
              </a:spcBef>
              <a:spcAft>
                <a:spcPct val="0"/>
              </a:spcAft>
              <a:defRPr sz="4500">
                <a:solidFill>
                  <a:schemeClr val="tx1"/>
                </a:solidFill>
                <a:latin typeface="Arial"/>
              </a:defRPr>
            </a:lvl6pPr>
            <a:lvl7pPr marL="2971800" indent="-228600" defTabSz="4703763" eaLnBrk="0" fontAlgn="base" hangingPunct="0">
              <a:spcBef>
                <a:spcPct val="0"/>
              </a:spcBef>
              <a:spcAft>
                <a:spcPct val="0"/>
              </a:spcAft>
              <a:defRPr sz="4500">
                <a:solidFill>
                  <a:schemeClr val="tx1"/>
                </a:solidFill>
                <a:latin typeface="Arial"/>
              </a:defRPr>
            </a:lvl7pPr>
            <a:lvl8pPr marL="3429000" indent="-228600" defTabSz="4703763" eaLnBrk="0" fontAlgn="base" hangingPunct="0">
              <a:spcBef>
                <a:spcPct val="0"/>
              </a:spcBef>
              <a:spcAft>
                <a:spcPct val="0"/>
              </a:spcAft>
              <a:defRPr sz="4500">
                <a:solidFill>
                  <a:schemeClr val="tx1"/>
                </a:solidFill>
                <a:latin typeface="Arial"/>
              </a:defRPr>
            </a:lvl8pPr>
            <a:lvl9pPr marL="3886200" indent="-228600" defTabSz="4703763" eaLnBrk="0" fontAlgn="base" hangingPunct="0">
              <a:spcBef>
                <a:spcPct val="0"/>
              </a:spcBef>
              <a:spcAft>
                <a:spcPct val="0"/>
              </a:spcAft>
              <a:defRPr sz="4500">
                <a:solidFill>
                  <a:schemeClr val="tx1"/>
                </a:solidFill>
                <a:latin typeface="Arial"/>
              </a:defRPr>
            </a:lvl9pPr>
          </a:lstStyle>
          <a:p>
            <a:r>
              <a:rPr lang="en-US" sz="4000" dirty="0">
                <a:latin typeface="Times New Roman" charset="0"/>
                <a:ea typeface="Times New Roman" charset="0"/>
                <a:cs typeface="Times New Roman" charset="0"/>
              </a:rPr>
              <a:t>The major limitations of this research </a:t>
            </a:r>
            <a:r>
              <a:rPr lang="en-US" sz="4000" dirty="0" smtClean="0">
                <a:latin typeface="Times New Roman" charset="0"/>
                <a:ea typeface="Times New Roman" charset="0"/>
                <a:cs typeface="Times New Roman" charset="0"/>
              </a:rPr>
              <a:t>include:</a:t>
            </a:r>
            <a:endParaRPr lang="en-US" sz="4000" dirty="0" smtClean="0">
              <a:latin typeface="Times New Roman" charset="0"/>
              <a:ea typeface="Times New Roman" charset="0"/>
              <a:cs typeface="Times New Roman" charset="0"/>
            </a:endParaRPr>
          </a:p>
          <a:p>
            <a:pPr marL="571500" indent="-571500">
              <a:buFont typeface="Arial" charset="0"/>
              <a:buChar char="•"/>
            </a:pPr>
            <a:r>
              <a:rPr lang="en-US" sz="4000" dirty="0" smtClean="0">
                <a:latin typeface="Times New Roman" charset="0"/>
                <a:ea typeface="Times New Roman" charset="0"/>
                <a:cs typeface="Times New Roman" charset="0"/>
              </a:rPr>
              <a:t>several </a:t>
            </a:r>
            <a:r>
              <a:rPr lang="en-US" sz="4000" dirty="0">
                <a:latin typeface="Times New Roman" charset="0"/>
                <a:ea typeface="Times New Roman" charset="0"/>
                <a:cs typeface="Times New Roman" charset="0"/>
              </a:rPr>
              <a:t>of the studies had relatively small sample sizes </a:t>
            </a:r>
            <a:endParaRPr lang="en-US" sz="4000" dirty="0" smtClean="0">
              <a:latin typeface="Times New Roman" charset="0"/>
              <a:ea typeface="Times New Roman" charset="0"/>
              <a:cs typeface="Times New Roman" charset="0"/>
            </a:endParaRPr>
          </a:p>
          <a:p>
            <a:pPr marL="571500" indent="-571500">
              <a:buFont typeface="Arial" charset="0"/>
              <a:buChar char="•"/>
            </a:pPr>
            <a:r>
              <a:rPr lang="en-US" sz="4000" dirty="0">
                <a:latin typeface="Times New Roman" charset="0"/>
                <a:ea typeface="Times New Roman" charset="0"/>
                <a:cs typeface="Times New Roman" charset="0"/>
              </a:rPr>
              <a:t>s</a:t>
            </a:r>
            <a:r>
              <a:rPr lang="en-US" sz="4000" dirty="0" smtClean="0">
                <a:latin typeface="Times New Roman" charset="0"/>
                <a:ea typeface="Times New Roman" charset="0"/>
                <a:cs typeface="Times New Roman" charset="0"/>
              </a:rPr>
              <a:t>ome </a:t>
            </a:r>
            <a:r>
              <a:rPr lang="en-US" sz="4000" dirty="0" smtClean="0">
                <a:latin typeface="Times New Roman" charset="0"/>
                <a:ea typeface="Times New Roman" charset="0"/>
                <a:cs typeface="Times New Roman" charset="0"/>
              </a:rPr>
              <a:t>were </a:t>
            </a:r>
            <a:r>
              <a:rPr lang="en-US" sz="4000" dirty="0">
                <a:latin typeface="Times New Roman" charset="0"/>
                <a:ea typeface="Times New Roman" charset="0"/>
                <a:cs typeface="Times New Roman" charset="0"/>
              </a:rPr>
              <a:t>limited in regard to a lack of diversity in the population </a:t>
            </a:r>
            <a:r>
              <a:rPr lang="en-US" sz="4000" dirty="0" smtClean="0">
                <a:latin typeface="Times New Roman" charset="0"/>
                <a:ea typeface="Times New Roman" charset="0"/>
                <a:cs typeface="Times New Roman" charset="0"/>
              </a:rPr>
              <a:t>sampled</a:t>
            </a:r>
          </a:p>
          <a:p>
            <a:pPr marL="571500" indent="-571500">
              <a:buFont typeface="Arial" charset="0"/>
              <a:buChar char="•"/>
            </a:pPr>
            <a:r>
              <a:rPr lang="en-US" sz="4000" dirty="0" smtClean="0">
                <a:latin typeface="Times New Roman" charset="0"/>
                <a:ea typeface="Times New Roman" charset="0"/>
                <a:cs typeface="Times New Roman" charset="0"/>
              </a:rPr>
              <a:t>several programs took </a:t>
            </a:r>
            <a:r>
              <a:rPr lang="en-US" sz="4000" dirty="0">
                <a:latin typeface="Times New Roman" charset="0"/>
                <a:ea typeface="Times New Roman" charset="0"/>
                <a:cs typeface="Times New Roman" charset="0"/>
              </a:rPr>
              <a:t>place in alternative educational settings and did not include traditional school programs. </a:t>
            </a:r>
          </a:p>
        </p:txBody>
      </p:sp>
      <p:sp>
        <p:nvSpPr>
          <p:cNvPr id="31" name="Text Box 8">
            <a:extLst>
              <a:ext uri="{FF2B5EF4-FFF2-40B4-BE49-F238E27FC236}">
                <a16:creationId xmlns:a16="http://schemas.microsoft.com/office/drawing/2014/main" xmlns="" id="{D840203C-5653-9242-99C7-B03CB693E3F2}"/>
              </a:ext>
            </a:extLst>
          </p:cNvPr>
          <p:cNvSpPr txBox="1">
            <a:spLocks noChangeArrowheads="1"/>
          </p:cNvSpPr>
          <p:nvPr/>
        </p:nvSpPr>
        <p:spPr bwMode="auto">
          <a:xfrm>
            <a:off x="23430118" y="24803050"/>
            <a:ext cx="9119104" cy="7809830"/>
          </a:xfrm>
          <a:prstGeom prst="rect">
            <a:avLst/>
          </a:prstGeom>
          <a:gradFill>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gradFill>
          <a:ln w="12700">
            <a:solidFill>
              <a:schemeClr val="accent2"/>
            </a:solidFill>
            <a:miter lim="800000"/>
          </a:ln>
          <a:effectLst>
            <a:outerShdw dist="107763" dir="2700000" algn="ctr" rotWithShape="0">
              <a:schemeClr val="bg1">
                <a:lumMod val="50000"/>
                <a:alpha val="50000"/>
              </a:schemeClr>
            </a:outerShdw>
          </a:effectLst>
        </p:spPr>
        <p:txBody>
          <a:bodyPr wrap="square" lIns="205740" tIns="102870" rIns="205740" bIns="102870">
            <a:spAutoFit/>
          </a:bodyPr>
          <a:lstStyle>
            <a:defPPr>
              <a:defRPr kern="1200" smtId="4294967295"/>
            </a:defPPr>
            <a:lvl1pPr defTabSz="4703763" eaLnBrk="0" hangingPunct="0">
              <a:defRPr sz="4500">
                <a:solidFill>
                  <a:schemeClr val="tx1"/>
                </a:solidFill>
                <a:latin typeface="Arial"/>
              </a:defRPr>
            </a:lvl1pPr>
            <a:lvl2pPr marL="742950" indent="-285750" defTabSz="4703763" eaLnBrk="0" hangingPunct="0">
              <a:defRPr sz="4500">
                <a:solidFill>
                  <a:schemeClr val="tx1"/>
                </a:solidFill>
                <a:latin typeface="Arial"/>
              </a:defRPr>
            </a:lvl2pPr>
            <a:lvl3pPr marL="1143000" indent="-228600" defTabSz="4703763" eaLnBrk="0" hangingPunct="0">
              <a:defRPr sz="4500">
                <a:solidFill>
                  <a:schemeClr val="tx1"/>
                </a:solidFill>
                <a:latin typeface="Arial"/>
              </a:defRPr>
            </a:lvl3pPr>
            <a:lvl4pPr marL="1600200" indent="-228600" defTabSz="4703763" eaLnBrk="0" hangingPunct="0">
              <a:defRPr sz="4500">
                <a:solidFill>
                  <a:schemeClr val="tx1"/>
                </a:solidFill>
                <a:latin typeface="Arial"/>
              </a:defRPr>
            </a:lvl4pPr>
            <a:lvl5pPr marL="2057400" indent="-228600" defTabSz="4703763" eaLnBrk="0" hangingPunct="0">
              <a:defRPr sz="4500">
                <a:solidFill>
                  <a:schemeClr val="tx1"/>
                </a:solidFill>
                <a:latin typeface="Arial"/>
              </a:defRPr>
            </a:lvl5pPr>
            <a:lvl6pPr marL="2514600" indent="-228600" defTabSz="4703763" eaLnBrk="0" fontAlgn="base" hangingPunct="0">
              <a:spcBef>
                <a:spcPct val="0"/>
              </a:spcBef>
              <a:spcAft>
                <a:spcPct val="0"/>
              </a:spcAft>
              <a:defRPr sz="4500">
                <a:solidFill>
                  <a:schemeClr val="tx1"/>
                </a:solidFill>
                <a:latin typeface="Arial"/>
              </a:defRPr>
            </a:lvl6pPr>
            <a:lvl7pPr marL="2971800" indent="-228600" defTabSz="4703763" eaLnBrk="0" fontAlgn="base" hangingPunct="0">
              <a:spcBef>
                <a:spcPct val="0"/>
              </a:spcBef>
              <a:spcAft>
                <a:spcPct val="0"/>
              </a:spcAft>
              <a:defRPr sz="4500">
                <a:solidFill>
                  <a:schemeClr val="tx1"/>
                </a:solidFill>
                <a:latin typeface="Arial"/>
              </a:defRPr>
            </a:lvl7pPr>
            <a:lvl8pPr marL="3429000" indent="-228600" defTabSz="4703763" eaLnBrk="0" fontAlgn="base" hangingPunct="0">
              <a:spcBef>
                <a:spcPct val="0"/>
              </a:spcBef>
              <a:spcAft>
                <a:spcPct val="0"/>
              </a:spcAft>
              <a:defRPr sz="4500">
                <a:solidFill>
                  <a:schemeClr val="tx1"/>
                </a:solidFill>
                <a:latin typeface="Arial"/>
              </a:defRPr>
            </a:lvl8pPr>
            <a:lvl9pPr marL="3886200" indent="-228600" defTabSz="4703763" eaLnBrk="0" fontAlgn="base" hangingPunct="0">
              <a:spcBef>
                <a:spcPct val="0"/>
              </a:spcBef>
              <a:spcAft>
                <a:spcPct val="0"/>
              </a:spcAft>
              <a:defRPr sz="4500">
                <a:solidFill>
                  <a:schemeClr val="tx1"/>
                </a:solidFill>
                <a:latin typeface="Arial"/>
              </a:defRPr>
            </a:lvl9pPr>
          </a:lstStyle>
          <a:p>
            <a:r>
              <a:rPr lang="en-US" sz="3700" b="1" dirty="0" smtClean="0">
                <a:latin typeface="Times New Roman" charset="0"/>
                <a:ea typeface="Times New Roman" charset="0"/>
                <a:cs typeface="Times New Roman" charset="0"/>
              </a:rPr>
              <a:t>Inclusion criteria used during this search: </a:t>
            </a:r>
          </a:p>
          <a:p>
            <a:pPr marL="571500" indent="-571500">
              <a:buFont typeface="Arial" charset="0"/>
              <a:buChar char="•"/>
            </a:pPr>
            <a:r>
              <a:rPr lang="en-US" sz="3700" dirty="0" smtClean="0">
                <a:latin typeface="Times New Roman" charset="0"/>
                <a:ea typeface="Times New Roman" charset="0"/>
                <a:cs typeface="Times New Roman" charset="0"/>
              </a:rPr>
              <a:t>A population of individuals that were pregnant teenagers or teenage mothers</a:t>
            </a:r>
          </a:p>
          <a:p>
            <a:pPr marL="571500" indent="-571500">
              <a:buFont typeface="Arial" charset="0"/>
              <a:buChar char="•"/>
            </a:pPr>
            <a:r>
              <a:rPr lang="en-US" sz="3700" dirty="0" smtClean="0">
                <a:latin typeface="Times New Roman" charset="0"/>
                <a:ea typeface="Times New Roman" charset="0"/>
                <a:cs typeface="Times New Roman" charset="0"/>
              </a:rPr>
              <a:t>Identification of factors preventing this population from receiving early and adequate prenatal care</a:t>
            </a:r>
          </a:p>
          <a:p>
            <a:pPr marL="571500" indent="-571500">
              <a:buFont typeface="Arial" charset="0"/>
              <a:buChar char="•"/>
            </a:pPr>
            <a:r>
              <a:rPr lang="en-US" sz="3700" dirty="0" smtClean="0">
                <a:latin typeface="Times New Roman" charset="0"/>
                <a:ea typeface="Times New Roman" charset="0"/>
                <a:cs typeface="Times New Roman" charset="0"/>
              </a:rPr>
              <a:t>Identification of intervention programs to provide prenatal care for pregnant teens</a:t>
            </a:r>
          </a:p>
          <a:p>
            <a:pPr marL="571500" indent="-571500">
              <a:buFont typeface="Arial" charset="0"/>
              <a:buChar char="•"/>
            </a:pPr>
            <a:r>
              <a:rPr lang="en-US" sz="3700" dirty="0" smtClean="0">
                <a:latin typeface="Times New Roman" charset="0"/>
                <a:ea typeface="Times New Roman" charset="0"/>
                <a:cs typeface="Times New Roman" charset="0"/>
              </a:rPr>
              <a:t>Modifications made to regular prenatal care programs to include better care for pregnant teens</a:t>
            </a:r>
          </a:p>
          <a:p>
            <a:pPr marL="571500" indent="-571500">
              <a:buFont typeface="Arial" charset="0"/>
              <a:buChar char="•"/>
            </a:pPr>
            <a:r>
              <a:rPr lang="en-US" sz="3700" dirty="0" smtClean="0">
                <a:latin typeface="Times New Roman" charset="0"/>
                <a:ea typeface="Times New Roman" charset="0"/>
                <a:cs typeface="Times New Roman" charset="0"/>
              </a:rPr>
              <a:t>Published between the years 2007 and 2017</a:t>
            </a:r>
            <a:endParaRPr lang="en-US" sz="3700" dirty="0">
              <a:latin typeface="Times New Roman" charset="0"/>
              <a:ea typeface="Times New Roman" charset="0"/>
              <a:cs typeface="Times New Roman" charset="0"/>
            </a:endParaRPr>
          </a:p>
        </p:txBody>
      </p:sp>
      <p:sp>
        <p:nvSpPr>
          <p:cNvPr id="34" name="Text Box 25">
            <a:extLst>
              <a:ext uri="{FF2B5EF4-FFF2-40B4-BE49-F238E27FC236}">
                <a16:creationId xmlns:a16="http://schemas.microsoft.com/office/drawing/2014/main" xmlns="" id="{705A58C4-DE08-E547-A4A2-0A3F7D01545F}"/>
              </a:ext>
            </a:extLst>
          </p:cNvPr>
          <p:cNvSpPr txBox="1">
            <a:spLocks noChangeArrowheads="1"/>
          </p:cNvSpPr>
          <p:nvPr/>
        </p:nvSpPr>
        <p:spPr bwMode="auto">
          <a:xfrm>
            <a:off x="23441004" y="20361906"/>
            <a:ext cx="9108218" cy="4008790"/>
          </a:xfrm>
          <a:prstGeom prst="rect">
            <a:avLst/>
          </a:prstGeom>
          <a:gradFill>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gradFill>
          <a:ln w="12700">
            <a:solidFill>
              <a:schemeClr val="accent2"/>
            </a:solidFill>
            <a:miter lim="800000"/>
          </a:ln>
          <a:effectLst>
            <a:outerShdw dist="107763" dir="2700000" algn="ctr" rotWithShape="0">
              <a:schemeClr val="bg1">
                <a:lumMod val="50000"/>
                <a:alpha val="50000"/>
              </a:schemeClr>
            </a:outerShdw>
          </a:effectLst>
        </p:spPr>
        <p:txBody>
          <a:bodyPr wrap="square" lIns="205740" tIns="102870" rIns="205740" bIns="102870">
            <a:spAutoFit/>
          </a:bodyPr>
          <a:lstStyle>
            <a:defPPr>
              <a:defRPr kern="1200" smtId="4294967295"/>
            </a:defPPr>
            <a:lvl1pPr defTabSz="4703763" eaLnBrk="0" hangingPunct="0">
              <a:defRPr sz="4500">
                <a:solidFill>
                  <a:schemeClr val="tx1"/>
                </a:solidFill>
                <a:latin typeface="Arial"/>
              </a:defRPr>
            </a:lvl1pPr>
            <a:lvl2pPr marL="742950" indent="-285750" defTabSz="4703763" eaLnBrk="0" hangingPunct="0">
              <a:defRPr sz="4500">
                <a:solidFill>
                  <a:schemeClr val="tx1"/>
                </a:solidFill>
                <a:latin typeface="Arial"/>
              </a:defRPr>
            </a:lvl2pPr>
            <a:lvl3pPr marL="1143000" indent="-228600" defTabSz="4703763" eaLnBrk="0" hangingPunct="0">
              <a:defRPr sz="4500">
                <a:solidFill>
                  <a:schemeClr val="tx1"/>
                </a:solidFill>
                <a:latin typeface="Arial"/>
              </a:defRPr>
            </a:lvl3pPr>
            <a:lvl4pPr marL="1600200" indent="-228600" defTabSz="4703763" eaLnBrk="0" hangingPunct="0">
              <a:defRPr sz="4500">
                <a:solidFill>
                  <a:schemeClr val="tx1"/>
                </a:solidFill>
                <a:latin typeface="Arial"/>
              </a:defRPr>
            </a:lvl4pPr>
            <a:lvl5pPr marL="2057400" indent="-228600" defTabSz="4703763" eaLnBrk="0" hangingPunct="0">
              <a:defRPr sz="4500">
                <a:solidFill>
                  <a:schemeClr val="tx1"/>
                </a:solidFill>
                <a:latin typeface="Arial"/>
              </a:defRPr>
            </a:lvl5pPr>
            <a:lvl6pPr marL="2514600" indent="-228600" defTabSz="4703763" eaLnBrk="0" fontAlgn="base" hangingPunct="0">
              <a:spcBef>
                <a:spcPct val="0"/>
              </a:spcBef>
              <a:spcAft>
                <a:spcPct val="0"/>
              </a:spcAft>
              <a:defRPr sz="4500">
                <a:solidFill>
                  <a:schemeClr val="tx1"/>
                </a:solidFill>
                <a:latin typeface="Arial"/>
              </a:defRPr>
            </a:lvl6pPr>
            <a:lvl7pPr marL="2971800" indent="-228600" defTabSz="4703763" eaLnBrk="0" fontAlgn="base" hangingPunct="0">
              <a:spcBef>
                <a:spcPct val="0"/>
              </a:spcBef>
              <a:spcAft>
                <a:spcPct val="0"/>
              </a:spcAft>
              <a:defRPr sz="4500">
                <a:solidFill>
                  <a:schemeClr val="tx1"/>
                </a:solidFill>
                <a:latin typeface="Arial"/>
              </a:defRPr>
            </a:lvl7pPr>
            <a:lvl8pPr marL="3429000" indent="-228600" defTabSz="4703763" eaLnBrk="0" fontAlgn="base" hangingPunct="0">
              <a:spcBef>
                <a:spcPct val="0"/>
              </a:spcBef>
              <a:spcAft>
                <a:spcPct val="0"/>
              </a:spcAft>
              <a:defRPr sz="4500">
                <a:solidFill>
                  <a:schemeClr val="tx1"/>
                </a:solidFill>
                <a:latin typeface="Arial"/>
              </a:defRPr>
            </a:lvl8pPr>
            <a:lvl9pPr marL="3886200" indent="-228600" defTabSz="4703763" eaLnBrk="0" fontAlgn="base" hangingPunct="0">
              <a:spcBef>
                <a:spcPct val="0"/>
              </a:spcBef>
              <a:spcAft>
                <a:spcPct val="0"/>
              </a:spcAft>
              <a:defRPr sz="4500">
                <a:solidFill>
                  <a:schemeClr val="tx1"/>
                </a:solidFill>
                <a:latin typeface="Arial"/>
              </a:defRPr>
            </a:lvl9pPr>
          </a:lstStyle>
          <a:p>
            <a:pPr eaLnBrk="1" hangingPunct="1">
              <a:spcBef>
                <a:spcPct val="50000"/>
              </a:spcBef>
            </a:pPr>
            <a:r>
              <a:rPr lang="en-US" sz="3700" b="1" dirty="0" smtClean="0">
                <a:latin typeface="Times New Roman" charset="0"/>
                <a:ea typeface="Times New Roman" charset="0"/>
                <a:cs typeface="Times New Roman" charset="0"/>
              </a:rPr>
              <a:t>Search terms:</a:t>
            </a:r>
          </a:p>
          <a:p>
            <a:pPr eaLnBrk="1" hangingPunct="1">
              <a:spcBef>
                <a:spcPct val="50000"/>
              </a:spcBef>
            </a:pPr>
            <a:r>
              <a:rPr lang="en-US" sz="3700" dirty="0">
                <a:latin typeface="Times New Roman" charset="0"/>
                <a:ea typeface="Times New Roman" charset="0"/>
                <a:cs typeface="Times New Roman" charset="0"/>
              </a:rPr>
              <a:t>The keywords used were “prenatal care AND teen*” to find literature addressing the research question, which asks what factors contribute to pregnant teenagers not receiving early and adequate prenatal care. </a:t>
            </a:r>
            <a:endParaRPr lang="en-US" sz="3700" b="1" dirty="0">
              <a:latin typeface="Times New Roman" charset="0"/>
              <a:ea typeface="Times New Roman" charset="0"/>
              <a:cs typeface="Times New Roman" charset="0"/>
            </a:endParaRPr>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42001" y="20676888"/>
            <a:ext cx="11947015" cy="11784312"/>
          </a:xfrm>
          <a:prstGeom prst="rect">
            <a:avLst/>
          </a:prstGeom>
        </p:spPr>
      </p:pic>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5.10.08"/>
  <p:tag name="AS_TITLE" val="Aspose.Slides for .NET 4.0"/>
  <p:tag name="AS_VERSION" val="15.8.1.0"/>
</p:tagLst>
</file>

<file path=ppt/theme/theme1.xml><?xml version="1.0" encoding="utf-8"?>
<a:theme xmlns:a="http://schemas.openxmlformats.org/drawingml/2006/main" name="Default Design">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703763" rtl="0" eaLnBrk="1" fontAlgn="base" latinLnBrk="0" hangingPunct="1">
          <a:lnSpc>
            <a:spcPct val="100000"/>
          </a:lnSpc>
          <a:spcBef>
            <a:spcPct val="0"/>
          </a:spcBef>
          <a:spcAft>
            <a:spcPct val="0"/>
          </a:spcAft>
          <a:buClrTx/>
          <a:buSzTx/>
          <a:buFontTx/>
          <a:buNone/>
          <a:tabLst/>
          <a:defRPr kumimoji="0" lang="en-US" sz="45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703763" rtl="0" eaLnBrk="1" fontAlgn="base" latinLnBrk="0" hangingPunct="1">
          <a:lnSpc>
            <a:spcPct val="100000"/>
          </a:lnSpc>
          <a:spcBef>
            <a:spcPct val="0"/>
          </a:spcBef>
          <a:spcAft>
            <a:spcPct val="0"/>
          </a:spcAft>
          <a:buClrTx/>
          <a:buSzTx/>
          <a:buFontTx/>
          <a:buNone/>
          <a:tabLst/>
          <a:defRPr kumimoji="0" lang="en-US" sz="45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426</TotalTime>
  <Words>623</Words>
  <Application>Microsoft Macintosh PowerPoint</Application>
  <PresentationFormat>Custom</PresentationFormat>
  <Paragraphs>42</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Times New Roman</vt:lpstr>
      <vt:lpstr>Arial</vt:lpstr>
      <vt:lpstr>Default Design</vt:lpstr>
      <vt:lpstr>PowerPoint Presentation</vt:lpstr>
    </vt:vector>
  </TitlesOfParts>
  <Manager/>
  <Company>Graphicsland?MAKESIGNS.COM</Company>
  <LinksUpToDate>false</LinksUpToDate>
  <SharedDoc>false</SharedDoc>
  <HyperlinksChanged>false</HyperlinksChanged>
  <AppVersion>15.0039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 research poster template</dc:title>
  <dc:subject>How To Make A Scientific Poster</dc:subject>
  <dc:creator>Graphicsland/MakeSigns.com</dc:creator>
  <cp:keywords>scientific, research, template, custom, poster, presentation, symposium, printing, PowerPoint, create, design, example, sample, download</cp:keywords>
  <dc:description>Download our scientific poster templates at no cost to you and get one step closer to making a great research poster.</dc:description>
  <cp:lastModifiedBy>CKEFFER</cp:lastModifiedBy>
  <cp:revision>44</cp:revision>
  <dcterms:modified xsi:type="dcterms:W3CDTF">2018-08-14T20:02:17Z</dcterms:modified>
  <cp:category>scientific poster template</cp:category>
</cp:coreProperties>
</file>