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6858000" cy="9144000"/>
  <p:custDataLst>
    <p:tags r:id="rId5"/>
  </p:custDataLst>
  <p:defaultTextStyle>
    <a:defPPr>
      <a:defRPr lang="en-US"/>
    </a:defPPr>
    <a:lvl1pPr algn="l" rtl="0" fontAlgn="base">
      <a:spcBef>
        <a:spcPct val="0"/>
      </a:spcBef>
      <a:spcAft>
        <a:spcPct val="0"/>
      </a:spcAft>
      <a:defRPr sz="3800" kern="1200">
        <a:solidFill>
          <a:schemeClr val="tx1"/>
        </a:solidFill>
        <a:latin typeface="Arial"/>
        <a:ea typeface="+mn-ea"/>
        <a:cs typeface="+mn-cs"/>
      </a:defRPr>
    </a:lvl1pPr>
    <a:lvl2pPr marL="457200" algn="l" rtl="0" fontAlgn="base">
      <a:spcBef>
        <a:spcPct val="0"/>
      </a:spcBef>
      <a:spcAft>
        <a:spcPct val="0"/>
      </a:spcAft>
      <a:defRPr sz="3800" kern="1200">
        <a:solidFill>
          <a:schemeClr val="tx1"/>
        </a:solidFill>
        <a:latin typeface="Arial"/>
        <a:ea typeface="+mn-ea"/>
        <a:cs typeface="+mn-cs"/>
      </a:defRPr>
    </a:lvl2pPr>
    <a:lvl3pPr marL="914400" algn="l" rtl="0" fontAlgn="base">
      <a:spcBef>
        <a:spcPct val="0"/>
      </a:spcBef>
      <a:spcAft>
        <a:spcPct val="0"/>
      </a:spcAft>
      <a:defRPr sz="3800" kern="1200">
        <a:solidFill>
          <a:schemeClr val="tx1"/>
        </a:solidFill>
        <a:latin typeface="Arial"/>
        <a:ea typeface="+mn-ea"/>
        <a:cs typeface="+mn-cs"/>
      </a:defRPr>
    </a:lvl3pPr>
    <a:lvl4pPr marL="1371600" algn="l" rtl="0" fontAlgn="base">
      <a:spcBef>
        <a:spcPct val="0"/>
      </a:spcBef>
      <a:spcAft>
        <a:spcPct val="0"/>
      </a:spcAft>
      <a:defRPr sz="3800" kern="1200">
        <a:solidFill>
          <a:schemeClr val="tx1"/>
        </a:solidFill>
        <a:latin typeface="Arial"/>
        <a:ea typeface="+mn-ea"/>
        <a:cs typeface="+mn-cs"/>
      </a:defRPr>
    </a:lvl4pPr>
    <a:lvl5pPr marL="1828800" algn="l" rtl="0" fontAlgn="base">
      <a:spcBef>
        <a:spcPct val="0"/>
      </a:spcBef>
      <a:spcAft>
        <a:spcPct val="0"/>
      </a:spcAft>
      <a:defRPr sz="3800" kern="1200">
        <a:solidFill>
          <a:schemeClr val="tx1"/>
        </a:solidFill>
        <a:latin typeface="Arial"/>
        <a:ea typeface="+mn-ea"/>
        <a:cs typeface="+mn-cs"/>
      </a:defRPr>
    </a:lvl5pPr>
    <a:lvl6pPr marL="2286000" algn="l" defTabSz="914400" rtl="0" eaLnBrk="1" latinLnBrk="0" hangingPunct="1">
      <a:defRPr sz="3800" kern="1200">
        <a:solidFill>
          <a:schemeClr val="tx1"/>
        </a:solidFill>
        <a:latin typeface="Arial"/>
        <a:ea typeface="+mn-ea"/>
        <a:cs typeface="+mn-cs"/>
      </a:defRPr>
    </a:lvl6pPr>
    <a:lvl7pPr marL="2743200" algn="l" defTabSz="914400" rtl="0" eaLnBrk="1" latinLnBrk="0" hangingPunct="1">
      <a:defRPr sz="3800" kern="1200">
        <a:solidFill>
          <a:schemeClr val="tx1"/>
        </a:solidFill>
        <a:latin typeface="Arial"/>
        <a:ea typeface="+mn-ea"/>
        <a:cs typeface="+mn-cs"/>
      </a:defRPr>
    </a:lvl7pPr>
    <a:lvl8pPr marL="3200400" algn="l" defTabSz="914400" rtl="0" eaLnBrk="1" latinLnBrk="0" hangingPunct="1">
      <a:defRPr sz="3800" kern="1200">
        <a:solidFill>
          <a:schemeClr val="tx1"/>
        </a:solidFill>
        <a:latin typeface="Arial"/>
        <a:ea typeface="+mn-ea"/>
        <a:cs typeface="+mn-cs"/>
      </a:defRPr>
    </a:lvl8pPr>
    <a:lvl9pPr marL="3657600" algn="l" defTabSz="914400" rtl="0" eaLnBrk="1" latinLnBrk="0" hangingPunct="1">
      <a:defRPr sz="3800" kern="1200">
        <a:solidFill>
          <a:schemeClr val="tx1"/>
        </a:solidFill>
        <a:latin typeface="Arial"/>
        <a:ea typeface="+mn-ea"/>
        <a:cs typeface="+mn-cs"/>
      </a:defRPr>
    </a:lvl9pPr>
  </p:defaultTextStyle>
  <p:extLst>
    <p:ext uri="{EFAFB233-063F-42B5-8137-9DF3F51BA10A}">
      <p15:sldGuideLst xmlns:p15="http://schemas.microsoft.com/office/powerpoint/2012/main" xmlns="">
        <p15:guide id="1" orient="horz" pos="10368">
          <p15:clr>
            <a:srgbClr val="A4A3A4"/>
          </p15:clr>
        </p15:guide>
        <p15:guide id="2" pos="69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DDDDDD"/>
    <a:srgbClr val="336600"/>
    <a:srgbClr val="669900"/>
    <a:srgbClr val="87C5CB"/>
    <a:srgbClr val="5BFFFF"/>
    <a:srgbClr val="808000"/>
    <a:srgbClr val="D1F0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8" d="100"/>
          <a:sy n="28" d="100"/>
        </p:scale>
        <p:origin x="304" y="2200"/>
      </p:cViewPr>
      <p:guideLst>
        <p:guide orient="horz" pos="10368"/>
        <p:guide pos="6912"/>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tags" Target="tags/tag1.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993650-6CAA-5B44-9EFA-22755A09F623}"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942AE532-A59D-354F-9DAD-E3DB3DE185C0}">
      <dgm:prSet phldrT="[Text]"/>
      <dgm:spPr/>
      <dgm:t>
        <a:bodyPr/>
        <a:lstStyle/>
        <a:p>
          <a:pPr algn="ctr"/>
          <a:r>
            <a:rPr lang="en-US" dirty="0"/>
            <a:t>CINAHL</a:t>
          </a:r>
        </a:p>
      </dgm:t>
    </dgm:pt>
    <dgm:pt modelId="{C896190F-619D-B847-8649-BA8D86E41AD4}" type="parTrans" cxnId="{E8EBACBC-D7B1-0141-B715-E07EA88BC8DA}">
      <dgm:prSet/>
      <dgm:spPr/>
      <dgm:t>
        <a:bodyPr/>
        <a:lstStyle/>
        <a:p>
          <a:pPr algn="ctr"/>
          <a:endParaRPr lang="en-US"/>
        </a:p>
      </dgm:t>
    </dgm:pt>
    <dgm:pt modelId="{A3C1DAE6-B300-6F40-975D-4DB01E0B15C7}" type="sibTrans" cxnId="{E8EBACBC-D7B1-0141-B715-E07EA88BC8DA}">
      <dgm:prSet/>
      <dgm:spPr/>
      <dgm:t>
        <a:bodyPr/>
        <a:lstStyle/>
        <a:p>
          <a:pPr algn="ctr"/>
          <a:endParaRPr lang="en-US"/>
        </a:p>
      </dgm:t>
    </dgm:pt>
    <dgm:pt modelId="{102B9470-53C0-5241-A630-2C7F03973F83}">
      <dgm:prSet phldrT="[Text]"/>
      <dgm:spPr/>
      <dgm:t>
        <a:bodyPr/>
        <a:lstStyle/>
        <a:p>
          <a:pPr algn="ctr"/>
          <a:r>
            <a:rPr lang="en-US" dirty="0"/>
            <a:t>Found:</a:t>
          </a:r>
        </a:p>
        <a:p>
          <a:pPr algn="ctr"/>
          <a:r>
            <a:rPr lang="en-US" dirty="0"/>
            <a:t>53</a:t>
          </a:r>
        </a:p>
      </dgm:t>
    </dgm:pt>
    <dgm:pt modelId="{E35BB28F-8549-3141-B117-CA649A2C09F2}" type="parTrans" cxnId="{BF864166-4E78-8147-9EB8-BEE38F7445B5}">
      <dgm:prSet/>
      <dgm:spPr/>
      <dgm:t>
        <a:bodyPr/>
        <a:lstStyle/>
        <a:p>
          <a:pPr algn="ctr"/>
          <a:endParaRPr lang="en-US"/>
        </a:p>
      </dgm:t>
    </dgm:pt>
    <dgm:pt modelId="{C7A81867-9883-CB4E-BF60-218B993FB1F1}" type="sibTrans" cxnId="{BF864166-4E78-8147-9EB8-BEE38F7445B5}">
      <dgm:prSet/>
      <dgm:spPr/>
      <dgm:t>
        <a:bodyPr/>
        <a:lstStyle/>
        <a:p>
          <a:pPr algn="ctr"/>
          <a:endParaRPr lang="en-US"/>
        </a:p>
      </dgm:t>
    </dgm:pt>
    <dgm:pt modelId="{E8DD1FBF-946E-544B-87C9-25017DAB5E8F}">
      <dgm:prSet phldrT="[Text]"/>
      <dgm:spPr/>
      <dgm:t>
        <a:bodyPr/>
        <a:lstStyle/>
        <a:p>
          <a:pPr algn="ctr"/>
          <a:r>
            <a:rPr lang="en-US" dirty="0"/>
            <a:t>Met Inclusion </a:t>
          </a:r>
          <a:r>
            <a:rPr lang="en-US" dirty="0" smtClean="0"/>
            <a:t>Criteria</a:t>
          </a:r>
          <a:endParaRPr lang="en-US" dirty="0"/>
        </a:p>
        <a:p>
          <a:pPr algn="ctr"/>
          <a:r>
            <a:rPr lang="en-US" dirty="0"/>
            <a:t>10</a:t>
          </a:r>
        </a:p>
      </dgm:t>
    </dgm:pt>
    <dgm:pt modelId="{C1CAEE63-57AB-024D-AD2C-C5EF77938945}" type="parTrans" cxnId="{2C897AF5-6835-6240-A66E-E8E332011661}">
      <dgm:prSet/>
      <dgm:spPr/>
      <dgm:t>
        <a:bodyPr/>
        <a:lstStyle/>
        <a:p>
          <a:pPr algn="ctr"/>
          <a:endParaRPr lang="en-US"/>
        </a:p>
      </dgm:t>
    </dgm:pt>
    <dgm:pt modelId="{BF7CAFEA-D483-7845-9BB5-572323AF3BAE}" type="sibTrans" cxnId="{2C897AF5-6835-6240-A66E-E8E332011661}">
      <dgm:prSet/>
      <dgm:spPr/>
      <dgm:t>
        <a:bodyPr/>
        <a:lstStyle/>
        <a:p>
          <a:pPr algn="ctr"/>
          <a:endParaRPr lang="en-US"/>
        </a:p>
      </dgm:t>
    </dgm:pt>
    <dgm:pt modelId="{F2849E38-3E99-E64B-905B-70F9427944BF}">
      <dgm:prSet phldrT="[Text]"/>
      <dgm:spPr/>
      <dgm:t>
        <a:bodyPr/>
        <a:lstStyle/>
        <a:p>
          <a:pPr algn="ctr"/>
          <a:r>
            <a:rPr lang="en-US" dirty="0"/>
            <a:t>PubMed</a:t>
          </a:r>
        </a:p>
      </dgm:t>
    </dgm:pt>
    <dgm:pt modelId="{35D3B5E3-B443-FD45-9655-BCA10E6987F9}" type="parTrans" cxnId="{E89FBC80-7877-C141-AC31-EE1E475EF506}">
      <dgm:prSet/>
      <dgm:spPr/>
      <dgm:t>
        <a:bodyPr/>
        <a:lstStyle/>
        <a:p>
          <a:pPr algn="ctr"/>
          <a:endParaRPr lang="en-US"/>
        </a:p>
      </dgm:t>
    </dgm:pt>
    <dgm:pt modelId="{7D0F31F0-C2B2-1740-83F1-C54E04956EC2}" type="sibTrans" cxnId="{E89FBC80-7877-C141-AC31-EE1E475EF506}">
      <dgm:prSet/>
      <dgm:spPr/>
      <dgm:t>
        <a:bodyPr/>
        <a:lstStyle/>
        <a:p>
          <a:pPr algn="ctr"/>
          <a:endParaRPr lang="en-US"/>
        </a:p>
      </dgm:t>
    </dgm:pt>
    <dgm:pt modelId="{C0249FD9-75B4-9746-94CE-3635D7365D2A}">
      <dgm:prSet phldrT="[Text]"/>
      <dgm:spPr/>
      <dgm:t>
        <a:bodyPr/>
        <a:lstStyle/>
        <a:p>
          <a:pPr algn="ctr"/>
          <a:r>
            <a:rPr lang="en-US" dirty="0"/>
            <a:t>Found:</a:t>
          </a:r>
        </a:p>
        <a:p>
          <a:pPr algn="ctr"/>
          <a:r>
            <a:rPr lang="en-US" dirty="0"/>
            <a:t>34</a:t>
          </a:r>
        </a:p>
      </dgm:t>
    </dgm:pt>
    <dgm:pt modelId="{D206A592-E239-E040-B781-DFF8A0C23472}" type="parTrans" cxnId="{B35805BD-9645-804B-BF31-3E1FEDD682B7}">
      <dgm:prSet/>
      <dgm:spPr/>
      <dgm:t>
        <a:bodyPr/>
        <a:lstStyle/>
        <a:p>
          <a:pPr algn="ctr"/>
          <a:endParaRPr lang="en-US"/>
        </a:p>
      </dgm:t>
    </dgm:pt>
    <dgm:pt modelId="{AD87C100-8298-0347-B079-E60751920B00}" type="sibTrans" cxnId="{B35805BD-9645-804B-BF31-3E1FEDD682B7}">
      <dgm:prSet/>
      <dgm:spPr/>
      <dgm:t>
        <a:bodyPr/>
        <a:lstStyle/>
        <a:p>
          <a:pPr algn="ctr"/>
          <a:endParaRPr lang="en-US"/>
        </a:p>
      </dgm:t>
    </dgm:pt>
    <dgm:pt modelId="{A8728D4F-5714-1348-A146-5104D8AF2409}">
      <dgm:prSet phldrT="[Text]"/>
      <dgm:spPr/>
      <dgm:t>
        <a:bodyPr/>
        <a:lstStyle/>
        <a:p>
          <a:pPr algn="ctr"/>
          <a:r>
            <a:rPr lang="en-US" dirty="0"/>
            <a:t>Met Inclusion Criteria:</a:t>
          </a:r>
        </a:p>
        <a:p>
          <a:pPr algn="ctr"/>
          <a:r>
            <a:rPr lang="en-US" dirty="0"/>
            <a:t>8</a:t>
          </a:r>
        </a:p>
      </dgm:t>
    </dgm:pt>
    <dgm:pt modelId="{A11381F7-08BE-6646-AE2E-060EF3E081F4}" type="parTrans" cxnId="{ECEF18B1-1D4A-5C4B-91E4-3C96E9B22C69}">
      <dgm:prSet/>
      <dgm:spPr/>
      <dgm:t>
        <a:bodyPr/>
        <a:lstStyle/>
        <a:p>
          <a:pPr algn="ctr"/>
          <a:endParaRPr lang="en-US"/>
        </a:p>
      </dgm:t>
    </dgm:pt>
    <dgm:pt modelId="{0F428BF5-2E3D-FD47-AF75-CBE83F85FC06}" type="sibTrans" cxnId="{ECEF18B1-1D4A-5C4B-91E4-3C96E9B22C69}">
      <dgm:prSet/>
      <dgm:spPr/>
      <dgm:t>
        <a:bodyPr/>
        <a:lstStyle/>
        <a:p>
          <a:pPr algn="ctr"/>
          <a:endParaRPr lang="en-US"/>
        </a:p>
      </dgm:t>
    </dgm:pt>
    <dgm:pt modelId="{02072C01-ECD8-B541-A2DB-BAACACE274D0}">
      <dgm:prSet phldrT="[Text]"/>
      <dgm:spPr/>
      <dgm:t>
        <a:bodyPr/>
        <a:lstStyle/>
        <a:p>
          <a:pPr algn="ctr"/>
          <a:r>
            <a:rPr lang="en-US" dirty="0"/>
            <a:t>Academic Search Complete</a:t>
          </a:r>
        </a:p>
      </dgm:t>
    </dgm:pt>
    <dgm:pt modelId="{1E055D03-BE08-E74A-912E-27DA2D742E99}" type="parTrans" cxnId="{FD0663C8-E69E-7445-B3C0-DB100D374897}">
      <dgm:prSet/>
      <dgm:spPr/>
      <dgm:t>
        <a:bodyPr/>
        <a:lstStyle/>
        <a:p>
          <a:pPr algn="ctr"/>
          <a:endParaRPr lang="en-US"/>
        </a:p>
      </dgm:t>
    </dgm:pt>
    <dgm:pt modelId="{276BFAC4-AF36-CE4F-A6EE-4F52F196F3E0}" type="sibTrans" cxnId="{FD0663C8-E69E-7445-B3C0-DB100D374897}">
      <dgm:prSet/>
      <dgm:spPr/>
      <dgm:t>
        <a:bodyPr/>
        <a:lstStyle/>
        <a:p>
          <a:pPr algn="ctr"/>
          <a:endParaRPr lang="en-US"/>
        </a:p>
      </dgm:t>
    </dgm:pt>
    <dgm:pt modelId="{9115ACD5-B83F-9646-BAC3-6ACFF08AE1F7}">
      <dgm:prSet phldrT="[Text]"/>
      <dgm:spPr/>
      <dgm:t>
        <a:bodyPr/>
        <a:lstStyle/>
        <a:p>
          <a:pPr algn="ctr"/>
          <a:r>
            <a:rPr lang="en-US" dirty="0"/>
            <a:t>PsychInfo</a:t>
          </a:r>
        </a:p>
      </dgm:t>
    </dgm:pt>
    <dgm:pt modelId="{BFACB7E0-882C-0A42-A6B7-C8B670C38D12}" type="parTrans" cxnId="{0C9BF773-A310-BF48-AB13-8DDF5941C134}">
      <dgm:prSet/>
      <dgm:spPr/>
      <dgm:t>
        <a:bodyPr/>
        <a:lstStyle/>
        <a:p>
          <a:pPr algn="ctr"/>
          <a:endParaRPr lang="en-US"/>
        </a:p>
      </dgm:t>
    </dgm:pt>
    <dgm:pt modelId="{48D84E18-35CC-A94E-9F7C-D2B22330E9FB}" type="sibTrans" cxnId="{0C9BF773-A310-BF48-AB13-8DDF5941C134}">
      <dgm:prSet/>
      <dgm:spPr/>
      <dgm:t>
        <a:bodyPr/>
        <a:lstStyle/>
        <a:p>
          <a:pPr algn="ctr"/>
          <a:endParaRPr lang="en-US"/>
        </a:p>
      </dgm:t>
    </dgm:pt>
    <dgm:pt modelId="{DD85D776-E2D9-8542-82CA-7CAD17EDB9B8}">
      <dgm:prSet phldrT="[Text]"/>
      <dgm:spPr/>
      <dgm:t>
        <a:bodyPr/>
        <a:lstStyle/>
        <a:p>
          <a:pPr algn="ctr"/>
          <a:r>
            <a:rPr lang="en-US" dirty="0"/>
            <a:t>Found:</a:t>
          </a:r>
        </a:p>
        <a:p>
          <a:pPr algn="ctr"/>
          <a:r>
            <a:rPr lang="en-US" dirty="0"/>
            <a:t>31</a:t>
          </a:r>
        </a:p>
      </dgm:t>
    </dgm:pt>
    <dgm:pt modelId="{0AD2A75D-6B8A-2447-917B-E096A60268C6}" type="parTrans" cxnId="{E07E2635-94A9-DC43-9731-68629D13578C}">
      <dgm:prSet/>
      <dgm:spPr/>
      <dgm:t>
        <a:bodyPr/>
        <a:lstStyle/>
        <a:p>
          <a:pPr algn="ctr"/>
          <a:endParaRPr lang="en-US"/>
        </a:p>
      </dgm:t>
    </dgm:pt>
    <dgm:pt modelId="{7093D8D8-8EA4-DE4A-8269-2F3BFAC9E6E7}" type="sibTrans" cxnId="{E07E2635-94A9-DC43-9731-68629D13578C}">
      <dgm:prSet/>
      <dgm:spPr/>
      <dgm:t>
        <a:bodyPr/>
        <a:lstStyle/>
        <a:p>
          <a:pPr algn="ctr"/>
          <a:endParaRPr lang="en-US"/>
        </a:p>
      </dgm:t>
    </dgm:pt>
    <dgm:pt modelId="{FE644B68-EDB0-A949-9B13-9D48797CB480}">
      <dgm:prSet phldrT="[Text]"/>
      <dgm:spPr/>
      <dgm:t>
        <a:bodyPr/>
        <a:lstStyle/>
        <a:p>
          <a:pPr algn="ctr"/>
          <a:r>
            <a:rPr lang="en-US" dirty="0"/>
            <a:t>Met Inclusion Criteria:</a:t>
          </a:r>
        </a:p>
        <a:p>
          <a:pPr algn="ctr"/>
          <a:r>
            <a:rPr lang="en-US" dirty="0"/>
            <a:t>12</a:t>
          </a:r>
        </a:p>
      </dgm:t>
    </dgm:pt>
    <dgm:pt modelId="{070512DC-545F-B846-AE7E-D6423DFDBDB9}" type="parTrans" cxnId="{90045DF6-563A-7149-8F73-0C223AD16E72}">
      <dgm:prSet/>
      <dgm:spPr/>
      <dgm:t>
        <a:bodyPr/>
        <a:lstStyle/>
        <a:p>
          <a:pPr algn="ctr"/>
          <a:endParaRPr lang="en-US"/>
        </a:p>
      </dgm:t>
    </dgm:pt>
    <dgm:pt modelId="{8C323530-ED68-1946-A25A-840342A2FD51}" type="sibTrans" cxnId="{90045DF6-563A-7149-8F73-0C223AD16E72}">
      <dgm:prSet/>
      <dgm:spPr/>
      <dgm:t>
        <a:bodyPr/>
        <a:lstStyle/>
        <a:p>
          <a:pPr algn="ctr"/>
          <a:endParaRPr lang="en-US"/>
        </a:p>
      </dgm:t>
    </dgm:pt>
    <dgm:pt modelId="{B025E607-7B20-B045-BA60-0F072E8049FD}">
      <dgm:prSet/>
      <dgm:spPr/>
      <dgm:t>
        <a:bodyPr/>
        <a:lstStyle/>
        <a:p>
          <a:pPr algn="ctr"/>
          <a:r>
            <a:rPr lang="en-US" dirty="0"/>
            <a:t>Found:</a:t>
          </a:r>
        </a:p>
        <a:p>
          <a:pPr algn="ctr"/>
          <a:r>
            <a:rPr lang="en-US" dirty="0"/>
            <a:t>134</a:t>
          </a:r>
        </a:p>
      </dgm:t>
    </dgm:pt>
    <dgm:pt modelId="{5843AB5B-068E-1B47-B6FD-61838B2A42A8}" type="parTrans" cxnId="{8ABE3ACA-17A3-5143-80D2-B7388D224D99}">
      <dgm:prSet/>
      <dgm:spPr/>
      <dgm:t>
        <a:bodyPr/>
        <a:lstStyle/>
        <a:p>
          <a:pPr algn="ctr"/>
          <a:endParaRPr lang="en-US"/>
        </a:p>
      </dgm:t>
    </dgm:pt>
    <dgm:pt modelId="{DDD1529B-1C9D-6E46-9F13-F0113872F248}" type="sibTrans" cxnId="{8ABE3ACA-17A3-5143-80D2-B7388D224D99}">
      <dgm:prSet/>
      <dgm:spPr/>
      <dgm:t>
        <a:bodyPr/>
        <a:lstStyle/>
        <a:p>
          <a:pPr algn="ctr"/>
          <a:endParaRPr lang="en-US"/>
        </a:p>
      </dgm:t>
    </dgm:pt>
    <dgm:pt modelId="{01B16C3D-3D5C-0A4A-BBDB-D97696C5A440}">
      <dgm:prSet/>
      <dgm:spPr/>
      <dgm:t>
        <a:bodyPr/>
        <a:lstStyle/>
        <a:p>
          <a:pPr algn="ctr"/>
          <a:r>
            <a:rPr lang="en-US" dirty="0"/>
            <a:t>Met Inclusion Criteria:</a:t>
          </a:r>
        </a:p>
        <a:p>
          <a:pPr algn="ctr"/>
          <a:r>
            <a:rPr lang="en-US" dirty="0"/>
            <a:t>20</a:t>
          </a:r>
        </a:p>
      </dgm:t>
    </dgm:pt>
    <dgm:pt modelId="{C7756C09-361B-764B-80F4-9879996BFAA7}" type="parTrans" cxnId="{53199C06-EE1A-B445-BDC1-5A9187F4615D}">
      <dgm:prSet/>
      <dgm:spPr/>
      <dgm:t>
        <a:bodyPr/>
        <a:lstStyle/>
        <a:p>
          <a:pPr algn="ctr"/>
          <a:endParaRPr lang="en-US"/>
        </a:p>
      </dgm:t>
    </dgm:pt>
    <dgm:pt modelId="{FAFCEE35-5401-784F-B777-1970CA458E5D}" type="sibTrans" cxnId="{53199C06-EE1A-B445-BDC1-5A9187F4615D}">
      <dgm:prSet/>
      <dgm:spPr/>
      <dgm:t>
        <a:bodyPr/>
        <a:lstStyle/>
        <a:p>
          <a:pPr algn="ctr"/>
          <a:endParaRPr lang="en-US"/>
        </a:p>
      </dgm:t>
    </dgm:pt>
    <dgm:pt modelId="{07CD7762-1A5A-D447-84EA-2EC377425CFD}">
      <dgm:prSet phldrT="[Text]"/>
      <dgm:spPr/>
      <dgm:t>
        <a:bodyPr/>
        <a:lstStyle/>
        <a:p>
          <a:pPr algn="ctr"/>
          <a:r>
            <a:rPr lang="en-US" dirty="0"/>
            <a:t>Excluding Duplicates:</a:t>
          </a:r>
        </a:p>
        <a:p>
          <a:pPr algn="ctr"/>
          <a:r>
            <a:rPr lang="en-US" dirty="0"/>
            <a:t>8</a:t>
          </a:r>
        </a:p>
      </dgm:t>
    </dgm:pt>
    <dgm:pt modelId="{500EA3F6-A7C2-1449-96AF-D0C847A19C7E}" type="parTrans" cxnId="{042CA215-B005-A843-8FEF-6D62C7321D3B}">
      <dgm:prSet/>
      <dgm:spPr/>
      <dgm:t>
        <a:bodyPr/>
        <a:lstStyle/>
        <a:p>
          <a:pPr algn="ctr"/>
          <a:endParaRPr lang="en-US"/>
        </a:p>
      </dgm:t>
    </dgm:pt>
    <dgm:pt modelId="{2DBB5E21-A719-FA43-B94D-0177A9C682A3}" type="sibTrans" cxnId="{042CA215-B005-A843-8FEF-6D62C7321D3B}">
      <dgm:prSet/>
      <dgm:spPr/>
      <dgm:t>
        <a:bodyPr/>
        <a:lstStyle/>
        <a:p>
          <a:pPr algn="ctr"/>
          <a:endParaRPr lang="en-US"/>
        </a:p>
      </dgm:t>
    </dgm:pt>
    <dgm:pt modelId="{640B78C8-19DB-C249-8C58-C37B66CB748A}">
      <dgm:prSet phldrT="[Text]"/>
      <dgm:spPr/>
      <dgm:t>
        <a:bodyPr/>
        <a:lstStyle/>
        <a:p>
          <a:pPr algn="ctr"/>
          <a:r>
            <a:rPr lang="en-US" dirty="0"/>
            <a:t>Used in Review:</a:t>
          </a:r>
        </a:p>
        <a:p>
          <a:pPr algn="ctr"/>
          <a:r>
            <a:rPr lang="en-US" dirty="0"/>
            <a:t>2</a:t>
          </a:r>
        </a:p>
      </dgm:t>
    </dgm:pt>
    <dgm:pt modelId="{8E769A73-7E21-9E4B-A88B-A655089BC899}" type="parTrans" cxnId="{D532C23A-DDE9-9F4D-9B38-2D5B39A76889}">
      <dgm:prSet/>
      <dgm:spPr/>
      <dgm:t>
        <a:bodyPr/>
        <a:lstStyle/>
        <a:p>
          <a:pPr algn="ctr"/>
          <a:endParaRPr lang="en-US"/>
        </a:p>
      </dgm:t>
    </dgm:pt>
    <dgm:pt modelId="{FD826E60-2DE8-054A-B8D0-A7D92A74C85E}" type="sibTrans" cxnId="{D532C23A-DDE9-9F4D-9B38-2D5B39A76889}">
      <dgm:prSet/>
      <dgm:spPr/>
      <dgm:t>
        <a:bodyPr/>
        <a:lstStyle/>
        <a:p>
          <a:pPr algn="ctr"/>
          <a:endParaRPr lang="en-US"/>
        </a:p>
      </dgm:t>
    </dgm:pt>
    <dgm:pt modelId="{A746D924-481D-AC48-B1C2-6F5DD94E5F68}">
      <dgm:prSet phldrT="[Text]"/>
      <dgm:spPr/>
      <dgm:t>
        <a:bodyPr/>
        <a:lstStyle/>
        <a:p>
          <a:pPr algn="ctr"/>
          <a:r>
            <a:rPr lang="en-US" dirty="0"/>
            <a:t>Used in Review:</a:t>
          </a:r>
        </a:p>
        <a:p>
          <a:pPr algn="ctr"/>
          <a:r>
            <a:rPr lang="en-US" dirty="0"/>
            <a:t>1</a:t>
          </a:r>
        </a:p>
      </dgm:t>
    </dgm:pt>
    <dgm:pt modelId="{5AB9C413-B26D-E24A-B374-164180419C66}" type="parTrans" cxnId="{27103F89-F08B-6A46-9FD6-4ECDE81F901F}">
      <dgm:prSet/>
      <dgm:spPr/>
      <dgm:t>
        <a:bodyPr/>
        <a:lstStyle/>
        <a:p>
          <a:pPr algn="ctr"/>
          <a:endParaRPr lang="en-US"/>
        </a:p>
      </dgm:t>
    </dgm:pt>
    <dgm:pt modelId="{8B162AB1-7284-A04D-A2CF-9A43A4040D1C}" type="sibTrans" cxnId="{27103F89-F08B-6A46-9FD6-4ECDE81F901F}">
      <dgm:prSet/>
      <dgm:spPr/>
      <dgm:t>
        <a:bodyPr/>
        <a:lstStyle/>
        <a:p>
          <a:pPr algn="ctr"/>
          <a:endParaRPr lang="en-US"/>
        </a:p>
      </dgm:t>
    </dgm:pt>
    <dgm:pt modelId="{D130960B-534F-E44F-886B-6C9A74F231D7}">
      <dgm:prSet phldrT="[Text]"/>
      <dgm:spPr/>
      <dgm:t>
        <a:bodyPr/>
        <a:lstStyle/>
        <a:p>
          <a:pPr algn="ctr"/>
          <a:r>
            <a:rPr lang="en-US" dirty="0" smtClean="0"/>
            <a:t>Excluding Duplicates:</a:t>
          </a:r>
          <a:endParaRPr lang="en-US" dirty="0"/>
        </a:p>
        <a:p>
          <a:pPr algn="ctr"/>
          <a:r>
            <a:rPr lang="en-US" dirty="0"/>
            <a:t>4</a:t>
          </a:r>
        </a:p>
      </dgm:t>
    </dgm:pt>
    <dgm:pt modelId="{16FBA45A-01B8-194A-B7FF-E76CD65F150C}" type="parTrans" cxnId="{1A828DD7-B4B3-944A-8292-EDA419739221}">
      <dgm:prSet/>
      <dgm:spPr/>
      <dgm:t>
        <a:bodyPr/>
        <a:lstStyle/>
        <a:p>
          <a:pPr algn="ctr"/>
          <a:endParaRPr lang="en-US"/>
        </a:p>
      </dgm:t>
    </dgm:pt>
    <dgm:pt modelId="{BFE4BFA0-7F7A-4443-ACBF-BEAEC5E9EA8A}" type="sibTrans" cxnId="{1A828DD7-B4B3-944A-8292-EDA419739221}">
      <dgm:prSet/>
      <dgm:spPr/>
      <dgm:t>
        <a:bodyPr/>
        <a:lstStyle/>
        <a:p>
          <a:pPr algn="ctr"/>
          <a:endParaRPr lang="en-US"/>
        </a:p>
      </dgm:t>
    </dgm:pt>
    <dgm:pt modelId="{D642D5D9-B0C4-DA47-9266-85478C4C173A}">
      <dgm:prSet phldrT="[Text]"/>
      <dgm:spPr/>
      <dgm:t>
        <a:bodyPr/>
        <a:lstStyle/>
        <a:p>
          <a:pPr algn="ctr"/>
          <a:r>
            <a:rPr lang="en-US" dirty="0"/>
            <a:t>Used in Review:</a:t>
          </a:r>
        </a:p>
        <a:p>
          <a:pPr algn="ctr"/>
          <a:r>
            <a:rPr lang="en-US" dirty="0"/>
            <a:t>4</a:t>
          </a:r>
        </a:p>
      </dgm:t>
    </dgm:pt>
    <dgm:pt modelId="{6365116B-0EC9-4F4F-BF2E-4FA3F7CEAD24}" type="parTrans" cxnId="{6D61BE33-C305-7347-B313-2BF3A3C07B23}">
      <dgm:prSet/>
      <dgm:spPr/>
      <dgm:t>
        <a:bodyPr/>
        <a:lstStyle/>
        <a:p>
          <a:pPr algn="ctr"/>
          <a:endParaRPr lang="en-US"/>
        </a:p>
      </dgm:t>
    </dgm:pt>
    <dgm:pt modelId="{D2C59D53-5CCB-E741-AF8B-6B23C82C883A}" type="sibTrans" cxnId="{6D61BE33-C305-7347-B313-2BF3A3C07B23}">
      <dgm:prSet/>
      <dgm:spPr/>
      <dgm:t>
        <a:bodyPr/>
        <a:lstStyle/>
        <a:p>
          <a:pPr algn="ctr"/>
          <a:endParaRPr lang="en-US"/>
        </a:p>
      </dgm:t>
    </dgm:pt>
    <dgm:pt modelId="{01A5CF2E-4F9D-E340-8FAC-47B76D8DB84B}">
      <dgm:prSet phldrT="[Text]"/>
      <dgm:spPr/>
      <dgm:t>
        <a:bodyPr/>
        <a:lstStyle/>
        <a:p>
          <a:pPr algn="ctr"/>
          <a:r>
            <a:rPr lang="en-US" dirty="0"/>
            <a:t>Excluding Duplicates:</a:t>
          </a:r>
        </a:p>
        <a:p>
          <a:pPr algn="ctr"/>
          <a:r>
            <a:rPr lang="en-US" dirty="0"/>
            <a:t>11</a:t>
          </a:r>
        </a:p>
      </dgm:t>
    </dgm:pt>
    <dgm:pt modelId="{2D3D29F0-9D59-3640-9B0D-1357178D6E71}" type="parTrans" cxnId="{BD67802A-830C-D94A-8948-69143E6D67E7}">
      <dgm:prSet/>
      <dgm:spPr/>
      <dgm:t>
        <a:bodyPr/>
        <a:lstStyle/>
        <a:p>
          <a:pPr algn="ctr"/>
          <a:endParaRPr lang="en-US"/>
        </a:p>
      </dgm:t>
    </dgm:pt>
    <dgm:pt modelId="{A382EF6C-4788-6347-9011-5C02F1E432F2}" type="sibTrans" cxnId="{BD67802A-830C-D94A-8948-69143E6D67E7}">
      <dgm:prSet/>
      <dgm:spPr/>
      <dgm:t>
        <a:bodyPr/>
        <a:lstStyle/>
        <a:p>
          <a:pPr algn="ctr"/>
          <a:endParaRPr lang="en-US"/>
        </a:p>
      </dgm:t>
    </dgm:pt>
    <dgm:pt modelId="{A3076B79-DE3B-8640-92E5-7FFD5117E84C}">
      <dgm:prSet/>
      <dgm:spPr/>
      <dgm:t>
        <a:bodyPr/>
        <a:lstStyle/>
        <a:p>
          <a:pPr algn="ctr"/>
          <a:r>
            <a:rPr lang="en-US" dirty="0"/>
            <a:t>Used in Review:</a:t>
          </a:r>
        </a:p>
        <a:p>
          <a:pPr algn="ctr"/>
          <a:r>
            <a:rPr lang="en-US" dirty="0"/>
            <a:t>3</a:t>
          </a:r>
        </a:p>
      </dgm:t>
    </dgm:pt>
    <dgm:pt modelId="{5BDDF0FA-57CC-FA4F-88A4-A2CC32D0145D}" type="parTrans" cxnId="{2A7A97B9-8413-CF4E-BBA4-B9C5167311FA}">
      <dgm:prSet/>
      <dgm:spPr/>
      <dgm:t>
        <a:bodyPr/>
        <a:lstStyle/>
        <a:p>
          <a:pPr algn="ctr"/>
          <a:endParaRPr lang="en-US"/>
        </a:p>
      </dgm:t>
    </dgm:pt>
    <dgm:pt modelId="{1BD7D7E6-771C-134F-88AB-346366629DC7}" type="sibTrans" cxnId="{2A7A97B9-8413-CF4E-BBA4-B9C5167311FA}">
      <dgm:prSet/>
      <dgm:spPr/>
      <dgm:t>
        <a:bodyPr/>
        <a:lstStyle/>
        <a:p>
          <a:pPr algn="ctr"/>
          <a:endParaRPr lang="en-US"/>
        </a:p>
      </dgm:t>
    </dgm:pt>
    <dgm:pt modelId="{591D9B00-5B6E-3A4F-82C8-850BFDF4581B}">
      <dgm:prSet/>
      <dgm:spPr/>
      <dgm:t>
        <a:bodyPr/>
        <a:lstStyle/>
        <a:p>
          <a:pPr algn="ctr"/>
          <a:r>
            <a:rPr lang="en-US" dirty="0"/>
            <a:t>Excluding Duplicates:</a:t>
          </a:r>
        </a:p>
        <a:p>
          <a:pPr algn="ctr"/>
          <a:r>
            <a:rPr lang="en-US" dirty="0"/>
            <a:t>10</a:t>
          </a:r>
        </a:p>
      </dgm:t>
    </dgm:pt>
    <dgm:pt modelId="{11E1D3E3-9C2A-E04A-8014-A960CEFBFD0D}" type="parTrans" cxnId="{501CE2D9-CCD5-7847-91AB-7C8480FB6C56}">
      <dgm:prSet/>
      <dgm:spPr/>
      <dgm:t>
        <a:bodyPr/>
        <a:lstStyle/>
        <a:p>
          <a:pPr algn="ctr"/>
          <a:endParaRPr lang="en-US"/>
        </a:p>
      </dgm:t>
    </dgm:pt>
    <dgm:pt modelId="{F39A84D2-40EE-B24D-A400-39EA5941EF8B}" type="sibTrans" cxnId="{501CE2D9-CCD5-7847-91AB-7C8480FB6C56}">
      <dgm:prSet/>
      <dgm:spPr/>
      <dgm:t>
        <a:bodyPr/>
        <a:lstStyle/>
        <a:p>
          <a:pPr algn="ctr"/>
          <a:endParaRPr lang="en-US"/>
        </a:p>
      </dgm:t>
    </dgm:pt>
    <dgm:pt modelId="{5D9EC459-06AD-4F44-96E2-B22A3E138DC3}" type="pres">
      <dgm:prSet presAssocID="{06993650-6CAA-5B44-9EFA-22755A09F623}" presName="diagram" presStyleCnt="0">
        <dgm:presLayoutVars>
          <dgm:chPref val="1"/>
          <dgm:dir/>
          <dgm:animOne val="branch"/>
          <dgm:animLvl val="lvl"/>
          <dgm:resizeHandles/>
        </dgm:presLayoutVars>
      </dgm:prSet>
      <dgm:spPr/>
      <dgm:t>
        <a:bodyPr/>
        <a:lstStyle/>
        <a:p>
          <a:endParaRPr lang="en-US"/>
        </a:p>
      </dgm:t>
    </dgm:pt>
    <dgm:pt modelId="{8B11A8F8-961D-A14E-BACF-82A21B1501BF}" type="pres">
      <dgm:prSet presAssocID="{942AE532-A59D-354F-9DAD-E3DB3DE185C0}" presName="root" presStyleCnt="0"/>
      <dgm:spPr/>
    </dgm:pt>
    <dgm:pt modelId="{3C223699-2E52-234A-BB6C-20FC22357602}" type="pres">
      <dgm:prSet presAssocID="{942AE532-A59D-354F-9DAD-E3DB3DE185C0}" presName="rootComposite" presStyleCnt="0"/>
      <dgm:spPr/>
    </dgm:pt>
    <dgm:pt modelId="{23C4A550-E3CE-0843-8478-D15592BC924F}" type="pres">
      <dgm:prSet presAssocID="{942AE532-A59D-354F-9DAD-E3DB3DE185C0}" presName="rootText" presStyleLbl="node1" presStyleIdx="0" presStyleCnt="4"/>
      <dgm:spPr/>
      <dgm:t>
        <a:bodyPr/>
        <a:lstStyle/>
        <a:p>
          <a:endParaRPr lang="en-US"/>
        </a:p>
      </dgm:t>
    </dgm:pt>
    <dgm:pt modelId="{53E2EAB2-99B3-EB47-8A94-4518CDD193B3}" type="pres">
      <dgm:prSet presAssocID="{942AE532-A59D-354F-9DAD-E3DB3DE185C0}" presName="rootConnector" presStyleLbl="node1" presStyleIdx="0" presStyleCnt="4"/>
      <dgm:spPr/>
      <dgm:t>
        <a:bodyPr/>
        <a:lstStyle/>
        <a:p>
          <a:endParaRPr lang="en-US"/>
        </a:p>
      </dgm:t>
    </dgm:pt>
    <dgm:pt modelId="{2060D13E-7CC8-EE44-8F9E-8558C1B84E0F}" type="pres">
      <dgm:prSet presAssocID="{942AE532-A59D-354F-9DAD-E3DB3DE185C0}" presName="childShape" presStyleCnt="0"/>
      <dgm:spPr/>
    </dgm:pt>
    <dgm:pt modelId="{73C2260B-DEAB-CD4C-B416-D9773CE35F4B}" type="pres">
      <dgm:prSet presAssocID="{E35BB28F-8549-3141-B117-CA649A2C09F2}" presName="Name13" presStyleLbl="parChTrans1D2" presStyleIdx="0" presStyleCnt="16"/>
      <dgm:spPr/>
      <dgm:t>
        <a:bodyPr/>
        <a:lstStyle/>
        <a:p>
          <a:endParaRPr lang="en-US"/>
        </a:p>
      </dgm:t>
    </dgm:pt>
    <dgm:pt modelId="{3FE835C5-81C0-E341-8C57-ACE2F28861BD}" type="pres">
      <dgm:prSet presAssocID="{102B9470-53C0-5241-A630-2C7F03973F83}" presName="childText" presStyleLbl="bgAcc1" presStyleIdx="0" presStyleCnt="16" custScaleX="149591">
        <dgm:presLayoutVars>
          <dgm:bulletEnabled val="1"/>
        </dgm:presLayoutVars>
      </dgm:prSet>
      <dgm:spPr/>
      <dgm:t>
        <a:bodyPr/>
        <a:lstStyle/>
        <a:p>
          <a:endParaRPr lang="en-US"/>
        </a:p>
      </dgm:t>
    </dgm:pt>
    <dgm:pt modelId="{B8C005FC-07F9-0047-BD2C-D7875F204B96}" type="pres">
      <dgm:prSet presAssocID="{C1CAEE63-57AB-024D-AD2C-C5EF77938945}" presName="Name13" presStyleLbl="parChTrans1D2" presStyleIdx="1" presStyleCnt="16"/>
      <dgm:spPr/>
      <dgm:t>
        <a:bodyPr/>
        <a:lstStyle/>
        <a:p>
          <a:endParaRPr lang="en-US"/>
        </a:p>
      </dgm:t>
    </dgm:pt>
    <dgm:pt modelId="{B45562BD-879C-4A43-A6E7-ED45DEE58C6E}" type="pres">
      <dgm:prSet presAssocID="{E8DD1FBF-946E-544B-87C9-25017DAB5E8F}" presName="childText" presStyleLbl="bgAcc1" presStyleIdx="1" presStyleCnt="16" custScaleX="152965">
        <dgm:presLayoutVars>
          <dgm:bulletEnabled val="1"/>
        </dgm:presLayoutVars>
      </dgm:prSet>
      <dgm:spPr/>
      <dgm:t>
        <a:bodyPr/>
        <a:lstStyle/>
        <a:p>
          <a:endParaRPr lang="en-US"/>
        </a:p>
      </dgm:t>
    </dgm:pt>
    <dgm:pt modelId="{98CEB4F7-D4CB-A449-9A2C-5661637FDAC6}" type="pres">
      <dgm:prSet presAssocID="{500EA3F6-A7C2-1449-96AF-D0C847A19C7E}" presName="Name13" presStyleLbl="parChTrans1D2" presStyleIdx="2" presStyleCnt="16"/>
      <dgm:spPr/>
      <dgm:t>
        <a:bodyPr/>
        <a:lstStyle/>
        <a:p>
          <a:endParaRPr lang="en-US"/>
        </a:p>
      </dgm:t>
    </dgm:pt>
    <dgm:pt modelId="{2BBE62E5-A17F-4643-842C-BCDCD88AD75E}" type="pres">
      <dgm:prSet presAssocID="{07CD7762-1A5A-D447-84EA-2EC377425CFD}" presName="childText" presStyleLbl="bgAcc1" presStyleIdx="2" presStyleCnt="16" custScaleX="153915">
        <dgm:presLayoutVars>
          <dgm:bulletEnabled val="1"/>
        </dgm:presLayoutVars>
      </dgm:prSet>
      <dgm:spPr/>
      <dgm:t>
        <a:bodyPr/>
        <a:lstStyle/>
        <a:p>
          <a:endParaRPr lang="en-US"/>
        </a:p>
      </dgm:t>
    </dgm:pt>
    <dgm:pt modelId="{D3D11D49-046C-304D-AAF7-299939EE8C96}" type="pres">
      <dgm:prSet presAssocID="{8E769A73-7E21-9E4B-A88B-A655089BC899}" presName="Name13" presStyleLbl="parChTrans1D2" presStyleIdx="3" presStyleCnt="16"/>
      <dgm:spPr/>
      <dgm:t>
        <a:bodyPr/>
        <a:lstStyle/>
        <a:p>
          <a:endParaRPr lang="en-US"/>
        </a:p>
      </dgm:t>
    </dgm:pt>
    <dgm:pt modelId="{DFD46633-8890-E44C-B269-5D4328990D9C}" type="pres">
      <dgm:prSet presAssocID="{640B78C8-19DB-C249-8C58-C37B66CB748A}" presName="childText" presStyleLbl="bgAcc1" presStyleIdx="3" presStyleCnt="16" custScaleX="153915">
        <dgm:presLayoutVars>
          <dgm:bulletEnabled val="1"/>
        </dgm:presLayoutVars>
      </dgm:prSet>
      <dgm:spPr/>
      <dgm:t>
        <a:bodyPr/>
        <a:lstStyle/>
        <a:p>
          <a:endParaRPr lang="en-US"/>
        </a:p>
      </dgm:t>
    </dgm:pt>
    <dgm:pt modelId="{BFF58AFE-DB8A-D14C-8E35-AC1E92FEC290}" type="pres">
      <dgm:prSet presAssocID="{F2849E38-3E99-E64B-905B-70F9427944BF}" presName="root" presStyleCnt="0"/>
      <dgm:spPr/>
    </dgm:pt>
    <dgm:pt modelId="{57940895-CC5D-0B4A-B7F5-3973C5BB23E3}" type="pres">
      <dgm:prSet presAssocID="{F2849E38-3E99-E64B-905B-70F9427944BF}" presName="rootComposite" presStyleCnt="0"/>
      <dgm:spPr/>
    </dgm:pt>
    <dgm:pt modelId="{C56571F4-D887-3243-B5B9-AFB17193A1C0}" type="pres">
      <dgm:prSet presAssocID="{F2849E38-3E99-E64B-905B-70F9427944BF}" presName="rootText" presStyleLbl="node1" presStyleIdx="1" presStyleCnt="4"/>
      <dgm:spPr/>
      <dgm:t>
        <a:bodyPr/>
        <a:lstStyle/>
        <a:p>
          <a:endParaRPr lang="en-US"/>
        </a:p>
      </dgm:t>
    </dgm:pt>
    <dgm:pt modelId="{565C571E-3DD4-8141-A9B2-694444B1979C}" type="pres">
      <dgm:prSet presAssocID="{F2849E38-3E99-E64B-905B-70F9427944BF}" presName="rootConnector" presStyleLbl="node1" presStyleIdx="1" presStyleCnt="4"/>
      <dgm:spPr/>
      <dgm:t>
        <a:bodyPr/>
        <a:lstStyle/>
        <a:p>
          <a:endParaRPr lang="en-US"/>
        </a:p>
      </dgm:t>
    </dgm:pt>
    <dgm:pt modelId="{06579342-268A-604C-BCB4-A92CEFA8FC32}" type="pres">
      <dgm:prSet presAssocID="{F2849E38-3E99-E64B-905B-70F9427944BF}" presName="childShape" presStyleCnt="0"/>
      <dgm:spPr/>
    </dgm:pt>
    <dgm:pt modelId="{A736F1AB-6941-3C40-ACD4-CC78F52DD304}" type="pres">
      <dgm:prSet presAssocID="{D206A592-E239-E040-B781-DFF8A0C23472}" presName="Name13" presStyleLbl="parChTrans1D2" presStyleIdx="4" presStyleCnt="16"/>
      <dgm:spPr/>
      <dgm:t>
        <a:bodyPr/>
        <a:lstStyle/>
        <a:p>
          <a:endParaRPr lang="en-US"/>
        </a:p>
      </dgm:t>
    </dgm:pt>
    <dgm:pt modelId="{480CA28F-B8EE-894F-98CD-5E238255EE06}" type="pres">
      <dgm:prSet presAssocID="{C0249FD9-75B4-9746-94CE-3635D7365D2A}" presName="childText" presStyleLbl="bgAcc1" presStyleIdx="4" presStyleCnt="16" custScaleX="166834">
        <dgm:presLayoutVars>
          <dgm:bulletEnabled val="1"/>
        </dgm:presLayoutVars>
      </dgm:prSet>
      <dgm:spPr/>
      <dgm:t>
        <a:bodyPr/>
        <a:lstStyle/>
        <a:p>
          <a:endParaRPr lang="en-US"/>
        </a:p>
      </dgm:t>
    </dgm:pt>
    <dgm:pt modelId="{17193E72-85DA-EA4D-9013-06D26E05B9B9}" type="pres">
      <dgm:prSet presAssocID="{A11381F7-08BE-6646-AE2E-060EF3E081F4}" presName="Name13" presStyleLbl="parChTrans1D2" presStyleIdx="5" presStyleCnt="16"/>
      <dgm:spPr/>
      <dgm:t>
        <a:bodyPr/>
        <a:lstStyle/>
        <a:p>
          <a:endParaRPr lang="en-US"/>
        </a:p>
      </dgm:t>
    </dgm:pt>
    <dgm:pt modelId="{D8774609-19BA-444A-93CF-1D80984E1826}" type="pres">
      <dgm:prSet presAssocID="{A8728D4F-5714-1348-A146-5104D8AF2409}" presName="childText" presStyleLbl="bgAcc1" presStyleIdx="5" presStyleCnt="16" custScaleX="166834">
        <dgm:presLayoutVars>
          <dgm:bulletEnabled val="1"/>
        </dgm:presLayoutVars>
      </dgm:prSet>
      <dgm:spPr/>
      <dgm:t>
        <a:bodyPr/>
        <a:lstStyle/>
        <a:p>
          <a:endParaRPr lang="en-US"/>
        </a:p>
      </dgm:t>
    </dgm:pt>
    <dgm:pt modelId="{7D38EADA-CBB8-6E4A-9499-22B5CB468348}" type="pres">
      <dgm:prSet presAssocID="{16FBA45A-01B8-194A-B7FF-E76CD65F150C}" presName="Name13" presStyleLbl="parChTrans1D2" presStyleIdx="6" presStyleCnt="16"/>
      <dgm:spPr/>
      <dgm:t>
        <a:bodyPr/>
        <a:lstStyle/>
        <a:p>
          <a:endParaRPr lang="en-US"/>
        </a:p>
      </dgm:t>
    </dgm:pt>
    <dgm:pt modelId="{4AA5BA15-AC7B-F644-AE27-C305353B2F92}" type="pres">
      <dgm:prSet presAssocID="{D130960B-534F-E44F-886B-6C9A74F231D7}" presName="childText" presStyleLbl="bgAcc1" presStyleIdx="6" presStyleCnt="16" custScaleX="166789">
        <dgm:presLayoutVars>
          <dgm:bulletEnabled val="1"/>
        </dgm:presLayoutVars>
      </dgm:prSet>
      <dgm:spPr/>
      <dgm:t>
        <a:bodyPr/>
        <a:lstStyle/>
        <a:p>
          <a:endParaRPr lang="en-US"/>
        </a:p>
      </dgm:t>
    </dgm:pt>
    <dgm:pt modelId="{2EDD9F52-A3AD-FD4F-8755-65467872A592}" type="pres">
      <dgm:prSet presAssocID="{5AB9C413-B26D-E24A-B374-164180419C66}" presName="Name13" presStyleLbl="parChTrans1D2" presStyleIdx="7" presStyleCnt="16"/>
      <dgm:spPr/>
      <dgm:t>
        <a:bodyPr/>
        <a:lstStyle/>
        <a:p>
          <a:endParaRPr lang="en-US"/>
        </a:p>
      </dgm:t>
    </dgm:pt>
    <dgm:pt modelId="{1728AF8C-94B3-AB46-96EC-08BD3DF6CC89}" type="pres">
      <dgm:prSet presAssocID="{A746D924-481D-AC48-B1C2-6F5DD94E5F68}" presName="childText" presStyleLbl="bgAcc1" presStyleIdx="7" presStyleCnt="16" custScaleX="166834">
        <dgm:presLayoutVars>
          <dgm:bulletEnabled val="1"/>
        </dgm:presLayoutVars>
      </dgm:prSet>
      <dgm:spPr/>
      <dgm:t>
        <a:bodyPr/>
        <a:lstStyle/>
        <a:p>
          <a:endParaRPr lang="en-US"/>
        </a:p>
      </dgm:t>
    </dgm:pt>
    <dgm:pt modelId="{A1B037CD-D347-E447-8836-2AC2AE9B1D98}" type="pres">
      <dgm:prSet presAssocID="{9115ACD5-B83F-9646-BAC3-6ACFF08AE1F7}" presName="root" presStyleCnt="0"/>
      <dgm:spPr/>
    </dgm:pt>
    <dgm:pt modelId="{66CF6B9F-1D03-9045-9BB2-DD6505D6EA09}" type="pres">
      <dgm:prSet presAssocID="{9115ACD5-B83F-9646-BAC3-6ACFF08AE1F7}" presName="rootComposite" presStyleCnt="0"/>
      <dgm:spPr/>
    </dgm:pt>
    <dgm:pt modelId="{CF32BD5D-A063-6B4D-84D4-5E0DF83B267A}" type="pres">
      <dgm:prSet presAssocID="{9115ACD5-B83F-9646-BAC3-6ACFF08AE1F7}" presName="rootText" presStyleLbl="node1" presStyleIdx="2" presStyleCnt="4"/>
      <dgm:spPr/>
      <dgm:t>
        <a:bodyPr/>
        <a:lstStyle/>
        <a:p>
          <a:endParaRPr lang="en-US"/>
        </a:p>
      </dgm:t>
    </dgm:pt>
    <dgm:pt modelId="{D83BE90F-3761-6A48-9F58-835ABA99E63B}" type="pres">
      <dgm:prSet presAssocID="{9115ACD5-B83F-9646-BAC3-6ACFF08AE1F7}" presName="rootConnector" presStyleLbl="node1" presStyleIdx="2" presStyleCnt="4"/>
      <dgm:spPr/>
      <dgm:t>
        <a:bodyPr/>
        <a:lstStyle/>
        <a:p>
          <a:endParaRPr lang="en-US"/>
        </a:p>
      </dgm:t>
    </dgm:pt>
    <dgm:pt modelId="{990214C5-EE87-8E48-A102-045B24A243BD}" type="pres">
      <dgm:prSet presAssocID="{9115ACD5-B83F-9646-BAC3-6ACFF08AE1F7}" presName="childShape" presStyleCnt="0"/>
      <dgm:spPr/>
    </dgm:pt>
    <dgm:pt modelId="{A3FBE524-4CEC-BC47-BFE8-2D836874A94B}" type="pres">
      <dgm:prSet presAssocID="{0AD2A75D-6B8A-2447-917B-E096A60268C6}" presName="Name13" presStyleLbl="parChTrans1D2" presStyleIdx="8" presStyleCnt="16"/>
      <dgm:spPr/>
      <dgm:t>
        <a:bodyPr/>
        <a:lstStyle/>
        <a:p>
          <a:endParaRPr lang="en-US"/>
        </a:p>
      </dgm:t>
    </dgm:pt>
    <dgm:pt modelId="{48BBE27B-F002-9D40-A8C2-ACC6E4BD4BBB}" type="pres">
      <dgm:prSet presAssocID="{DD85D776-E2D9-8542-82CA-7CAD17EDB9B8}" presName="childText" presStyleLbl="bgAcc1" presStyleIdx="8" presStyleCnt="16" custScaleX="155635">
        <dgm:presLayoutVars>
          <dgm:bulletEnabled val="1"/>
        </dgm:presLayoutVars>
      </dgm:prSet>
      <dgm:spPr/>
      <dgm:t>
        <a:bodyPr/>
        <a:lstStyle/>
        <a:p>
          <a:endParaRPr lang="en-US"/>
        </a:p>
      </dgm:t>
    </dgm:pt>
    <dgm:pt modelId="{3432BCB4-B1FB-0E48-87BC-7E217CB00C60}" type="pres">
      <dgm:prSet presAssocID="{070512DC-545F-B846-AE7E-D6423DFDBDB9}" presName="Name13" presStyleLbl="parChTrans1D2" presStyleIdx="9" presStyleCnt="16"/>
      <dgm:spPr/>
      <dgm:t>
        <a:bodyPr/>
        <a:lstStyle/>
        <a:p>
          <a:endParaRPr lang="en-US"/>
        </a:p>
      </dgm:t>
    </dgm:pt>
    <dgm:pt modelId="{BA1EB379-3E68-AB40-B63B-1E18710CBC34}" type="pres">
      <dgm:prSet presAssocID="{FE644B68-EDB0-A949-9B13-9D48797CB480}" presName="childText" presStyleLbl="bgAcc1" presStyleIdx="9" presStyleCnt="16" custScaleX="155635">
        <dgm:presLayoutVars>
          <dgm:bulletEnabled val="1"/>
        </dgm:presLayoutVars>
      </dgm:prSet>
      <dgm:spPr/>
      <dgm:t>
        <a:bodyPr/>
        <a:lstStyle/>
        <a:p>
          <a:endParaRPr lang="en-US"/>
        </a:p>
      </dgm:t>
    </dgm:pt>
    <dgm:pt modelId="{D76A6F15-90C6-8246-8438-743FDA136946}" type="pres">
      <dgm:prSet presAssocID="{2D3D29F0-9D59-3640-9B0D-1357178D6E71}" presName="Name13" presStyleLbl="parChTrans1D2" presStyleIdx="10" presStyleCnt="16"/>
      <dgm:spPr/>
      <dgm:t>
        <a:bodyPr/>
        <a:lstStyle/>
        <a:p>
          <a:endParaRPr lang="en-US"/>
        </a:p>
      </dgm:t>
    </dgm:pt>
    <dgm:pt modelId="{229F6E26-DEE4-A449-A75A-93C76F22E3C8}" type="pres">
      <dgm:prSet presAssocID="{01A5CF2E-4F9D-E340-8FAC-47B76D8DB84B}" presName="childText" presStyleLbl="bgAcc1" presStyleIdx="10" presStyleCnt="16" custScaleX="157593">
        <dgm:presLayoutVars>
          <dgm:bulletEnabled val="1"/>
        </dgm:presLayoutVars>
      </dgm:prSet>
      <dgm:spPr/>
      <dgm:t>
        <a:bodyPr/>
        <a:lstStyle/>
        <a:p>
          <a:endParaRPr lang="en-US"/>
        </a:p>
      </dgm:t>
    </dgm:pt>
    <dgm:pt modelId="{4C7CF20E-1B31-ED40-A17F-33EBB66053C2}" type="pres">
      <dgm:prSet presAssocID="{6365116B-0EC9-4F4F-BF2E-4FA3F7CEAD24}" presName="Name13" presStyleLbl="parChTrans1D2" presStyleIdx="11" presStyleCnt="16"/>
      <dgm:spPr/>
      <dgm:t>
        <a:bodyPr/>
        <a:lstStyle/>
        <a:p>
          <a:endParaRPr lang="en-US"/>
        </a:p>
      </dgm:t>
    </dgm:pt>
    <dgm:pt modelId="{2322A714-DBC2-814B-9811-7CEE74039BE1}" type="pres">
      <dgm:prSet presAssocID="{D642D5D9-B0C4-DA47-9266-85478C4C173A}" presName="childText" presStyleLbl="bgAcc1" presStyleIdx="11" presStyleCnt="16" custScaleX="159958">
        <dgm:presLayoutVars>
          <dgm:bulletEnabled val="1"/>
        </dgm:presLayoutVars>
      </dgm:prSet>
      <dgm:spPr/>
      <dgm:t>
        <a:bodyPr/>
        <a:lstStyle/>
        <a:p>
          <a:endParaRPr lang="en-US"/>
        </a:p>
      </dgm:t>
    </dgm:pt>
    <dgm:pt modelId="{175F0880-1ED9-1E49-8BB8-79BFF2A4D588}" type="pres">
      <dgm:prSet presAssocID="{02072C01-ECD8-B541-A2DB-BAACACE274D0}" presName="root" presStyleCnt="0"/>
      <dgm:spPr/>
    </dgm:pt>
    <dgm:pt modelId="{9E6BB06A-EB41-074B-9F82-CBCB4EDCD38B}" type="pres">
      <dgm:prSet presAssocID="{02072C01-ECD8-B541-A2DB-BAACACE274D0}" presName="rootComposite" presStyleCnt="0"/>
      <dgm:spPr/>
    </dgm:pt>
    <dgm:pt modelId="{8D30BEEE-6248-4543-94CA-C3FFF0DF0627}" type="pres">
      <dgm:prSet presAssocID="{02072C01-ECD8-B541-A2DB-BAACACE274D0}" presName="rootText" presStyleLbl="node1" presStyleIdx="3" presStyleCnt="4"/>
      <dgm:spPr/>
      <dgm:t>
        <a:bodyPr/>
        <a:lstStyle/>
        <a:p>
          <a:endParaRPr lang="en-US"/>
        </a:p>
      </dgm:t>
    </dgm:pt>
    <dgm:pt modelId="{CBCF51CF-B767-6946-9870-9977C4098C7F}" type="pres">
      <dgm:prSet presAssocID="{02072C01-ECD8-B541-A2DB-BAACACE274D0}" presName="rootConnector" presStyleLbl="node1" presStyleIdx="3" presStyleCnt="4"/>
      <dgm:spPr/>
      <dgm:t>
        <a:bodyPr/>
        <a:lstStyle/>
        <a:p>
          <a:endParaRPr lang="en-US"/>
        </a:p>
      </dgm:t>
    </dgm:pt>
    <dgm:pt modelId="{1DA9F081-59E8-C94D-8FB8-383FE9111EC8}" type="pres">
      <dgm:prSet presAssocID="{02072C01-ECD8-B541-A2DB-BAACACE274D0}" presName="childShape" presStyleCnt="0"/>
      <dgm:spPr/>
    </dgm:pt>
    <dgm:pt modelId="{98E469DD-A546-EB4F-BF95-30D43A1B4665}" type="pres">
      <dgm:prSet presAssocID="{5843AB5B-068E-1B47-B6FD-61838B2A42A8}" presName="Name13" presStyleLbl="parChTrans1D2" presStyleIdx="12" presStyleCnt="16"/>
      <dgm:spPr/>
      <dgm:t>
        <a:bodyPr/>
        <a:lstStyle/>
        <a:p>
          <a:endParaRPr lang="en-US"/>
        </a:p>
      </dgm:t>
    </dgm:pt>
    <dgm:pt modelId="{29306104-B41A-A141-A450-FF91715240A2}" type="pres">
      <dgm:prSet presAssocID="{B025E607-7B20-B045-BA60-0F072E8049FD}" presName="childText" presStyleLbl="bgAcc1" presStyleIdx="12" presStyleCnt="16" custScaleX="166833">
        <dgm:presLayoutVars>
          <dgm:bulletEnabled val="1"/>
        </dgm:presLayoutVars>
      </dgm:prSet>
      <dgm:spPr/>
      <dgm:t>
        <a:bodyPr/>
        <a:lstStyle/>
        <a:p>
          <a:endParaRPr lang="en-US"/>
        </a:p>
      </dgm:t>
    </dgm:pt>
    <dgm:pt modelId="{37B5C7A9-6ECA-E544-B950-4B846DB3C8B4}" type="pres">
      <dgm:prSet presAssocID="{C7756C09-361B-764B-80F4-9879996BFAA7}" presName="Name13" presStyleLbl="parChTrans1D2" presStyleIdx="13" presStyleCnt="16"/>
      <dgm:spPr/>
      <dgm:t>
        <a:bodyPr/>
        <a:lstStyle/>
        <a:p>
          <a:endParaRPr lang="en-US"/>
        </a:p>
      </dgm:t>
    </dgm:pt>
    <dgm:pt modelId="{9A6D32F6-1D40-C84D-9FC2-78105843055C}" type="pres">
      <dgm:prSet presAssocID="{01B16C3D-3D5C-0A4A-BBDB-D97696C5A440}" presName="childText" presStyleLbl="bgAcc1" presStyleIdx="13" presStyleCnt="16" custScaleX="165351">
        <dgm:presLayoutVars>
          <dgm:bulletEnabled val="1"/>
        </dgm:presLayoutVars>
      </dgm:prSet>
      <dgm:spPr/>
      <dgm:t>
        <a:bodyPr/>
        <a:lstStyle/>
        <a:p>
          <a:endParaRPr lang="en-US"/>
        </a:p>
      </dgm:t>
    </dgm:pt>
    <dgm:pt modelId="{DAEBE59C-00C3-3D41-9D99-A05A1AE77B33}" type="pres">
      <dgm:prSet presAssocID="{11E1D3E3-9C2A-E04A-8014-A960CEFBFD0D}" presName="Name13" presStyleLbl="parChTrans1D2" presStyleIdx="14" presStyleCnt="16"/>
      <dgm:spPr/>
      <dgm:t>
        <a:bodyPr/>
        <a:lstStyle/>
        <a:p>
          <a:endParaRPr lang="en-US"/>
        </a:p>
      </dgm:t>
    </dgm:pt>
    <dgm:pt modelId="{3BA6E97D-1CE1-A74C-9681-0972A8457197}" type="pres">
      <dgm:prSet presAssocID="{591D9B00-5B6E-3A4F-82C8-850BFDF4581B}" presName="childText" presStyleLbl="bgAcc1" presStyleIdx="14" presStyleCnt="16" custScaleX="165351">
        <dgm:presLayoutVars>
          <dgm:bulletEnabled val="1"/>
        </dgm:presLayoutVars>
      </dgm:prSet>
      <dgm:spPr/>
      <dgm:t>
        <a:bodyPr/>
        <a:lstStyle/>
        <a:p>
          <a:endParaRPr lang="en-US"/>
        </a:p>
      </dgm:t>
    </dgm:pt>
    <dgm:pt modelId="{7CED4557-D93C-E243-9F08-CF06B92FB157}" type="pres">
      <dgm:prSet presAssocID="{5BDDF0FA-57CC-FA4F-88A4-A2CC32D0145D}" presName="Name13" presStyleLbl="parChTrans1D2" presStyleIdx="15" presStyleCnt="16"/>
      <dgm:spPr/>
      <dgm:t>
        <a:bodyPr/>
        <a:lstStyle/>
        <a:p>
          <a:endParaRPr lang="en-US"/>
        </a:p>
      </dgm:t>
    </dgm:pt>
    <dgm:pt modelId="{5F01B666-02CD-8745-8D17-17F04A8CA4C5}" type="pres">
      <dgm:prSet presAssocID="{A3076B79-DE3B-8640-92E5-7FFD5117E84C}" presName="childText" presStyleLbl="bgAcc1" presStyleIdx="15" presStyleCnt="16" custScaleX="165351">
        <dgm:presLayoutVars>
          <dgm:bulletEnabled val="1"/>
        </dgm:presLayoutVars>
      </dgm:prSet>
      <dgm:spPr/>
      <dgm:t>
        <a:bodyPr/>
        <a:lstStyle/>
        <a:p>
          <a:endParaRPr lang="en-US"/>
        </a:p>
      </dgm:t>
    </dgm:pt>
  </dgm:ptLst>
  <dgm:cxnLst>
    <dgm:cxn modelId="{6A606D50-B6EE-064F-AF2E-EAAB75ADB38A}" type="presOf" srcId="{8E769A73-7E21-9E4B-A88B-A655089BC899}" destId="{D3D11D49-046C-304D-AAF7-299939EE8C96}" srcOrd="0" destOrd="0" presId="urn:microsoft.com/office/officeart/2005/8/layout/hierarchy3"/>
    <dgm:cxn modelId="{5BC4639C-0B10-0341-B3A6-704096078D63}" type="presOf" srcId="{07CD7762-1A5A-D447-84EA-2EC377425CFD}" destId="{2BBE62E5-A17F-4643-842C-BCDCD88AD75E}" srcOrd="0" destOrd="0" presId="urn:microsoft.com/office/officeart/2005/8/layout/hierarchy3"/>
    <dgm:cxn modelId="{9D6BFDCE-504A-6E4C-8D18-B8546E716311}" type="presOf" srcId="{F2849E38-3E99-E64B-905B-70F9427944BF}" destId="{565C571E-3DD4-8141-A9B2-694444B1979C}" srcOrd="1" destOrd="0" presId="urn:microsoft.com/office/officeart/2005/8/layout/hierarchy3"/>
    <dgm:cxn modelId="{2BE97871-8D1B-704C-AF23-4462AAB136CD}" type="presOf" srcId="{D642D5D9-B0C4-DA47-9266-85478C4C173A}" destId="{2322A714-DBC2-814B-9811-7CEE74039BE1}" srcOrd="0" destOrd="0" presId="urn:microsoft.com/office/officeart/2005/8/layout/hierarchy3"/>
    <dgm:cxn modelId="{FD0663C8-E69E-7445-B3C0-DB100D374897}" srcId="{06993650-6CAA-5B44-9EFA-22755A09F623}" destId="{02072C01-ECD8-B541-A2DB-BAACACE274D0}" srcOrd="3" destOrd="0" parTransId="{1E055D03-BE08-E74A-912E-27DA2D742E99}" sibTransId="{276BFAC4-AF36-CE4F-A6EE-4F52F196F3E0}"/>
    <dgm:cxn modelId="{8ABE3ACA-17A3-5143-80D2-B7388D224D99}" srcId="{02072C01-ECD8-B541-A2DB-BAACACE274D0}" destId="{B025E607-7B20-B045-BA60-0F072E8049FD}" srcOrd="0" destOrd="0" parTransId="{5843AB5B-068E-1B47-B6FD-61838B2A42A8}" sibTransId="{DDD1529B-1C9D-6E46-9F13-F0113872F248}"/>
    <dgm:cxn modelId="{27103F89-F08B-6A46-9FD6-4ECDE81F901F}" srcId="{F2849E38-3E99-E64B-905B-70F9427944BF}" destId="{A746D924-481D-AC48-B1C2-6F5DD94E5F68}" srcOrd="3" destOrd="0" parTransId="{5AB9C413-B26D-E24A-B374-164180419C66}" sibTransId="{8B162AB1-7284-A04D-A2CF-9A43A4040D1C}"/>
    <dgm:cxn modelId="{D532C23A-DDE9-9F4D-9B38-2D5B39A76889}" srcId="{942AE532-A59D-354F-9DAD-E3DB3DE185C0}" destId="{640B78C8-19DB-C249-8C58-C37B66CB748A}" srcOrd="3" destOrd="0" parTransId="{8E769A73-7E21-9E4B-A88B-A655089BC899}" sibTransId="{FD826E60-2DE8-054A-B8D0-A7D92A74C85E}"/>
    <dgm:cxn modelId="{501CE2D9-CCD5-7847-91AB-7C8480FB6C56}" srcId="{02072C01-ECD8-B541-A2DB-BAACACE274D0}" destId="{591D9B00-5B6E-3A4F-82C8-850BFDF4581B}" srcOrd="2" destOrd="0" parTransId="{11E1D3E3-9C2A-E04A-8014-A960CEFBFD0D}" sibTransId="{F39A84D2-40EE-B24D-A400-39EA5941EF8B}"/>
    <dgm:cxn modelId="{EB191967-7683-C745-ABAE-FDF79442653D}" type="presOf" srcId="{5AB9C413-B26D-E24A-B374-164180419C66}" destId="{2EDD9F52-A3AD-FD4F-8755-65467872A592}" srcOrd="0" destOrd="0" presId="urn:microsoft.com/office/officeart/2005/8/layout/hierarchy3"/>
    <dgm:cxn modelId="{3DA306A0-EA06-2440-8E40-151367D1F214}" type="presOf" srcId="{FE644B68-EDB0-A949-9B13-9D48797CB480}" destId="{BA1EB379-3E68-AB40-B63B-1E18710CBC34}" srcOrd="0" destOrd="0" presId="urn:microsoft.com/office/officeart/2005/8/layout/hierarchy3"/>
    <dgm:cxn modelId="{ECEF18B1-1D4A-5C4B-91E4-3C96E9B22C69}" srcId="{F2849E38-3E99-E64B-905B-70F9427944BF}" destId="{A8728D4F-5714-1348-A146-5104D8AF2409}" srcOrd="1" destOrd="0" parTransId="{A11381F7-08BE-6646-AE2E-060EF3E081F4}" sibTransId="{0F428BF5-2E3D-FD47-AF75-CBE83F85FC06}"/>
    <dgm:cxn modelId="{2A7A97B9-8413-CF4E-BBA4-B9C5167311FA}" srcId="{02072C01-ECD8-B541-A2DB-BAACACE274D0}" destId="{A3076B79-DE3B-8640-92E5-7FFD5117E84C}" srcOrd="3" destOrd="0" parTransId="{5BDDF0FA-57CC-FA4F-88A4-A2CC32D0145D}" sibTransId="{1BD7D7E6-771C-134F-88AB-346366629DC7}"/>
    <dgm:cxn modelId="{0C9BF773-A310-BF48-AB13-8DDF5941C134}" srcId="{06993650-6CAA-5B44-9EFA-22755A09F623}" destId="{9115ACD5-B83F-9646-BAC3-6ACFF08AE1F7}" srcOrd="2" destOrd="0" parTransId="{BFACB7E0-882C-0A42-A6B7-C8B670C38D12}" sibTransId="{48D84E18-35CC-A94E-9F7C-D2B22330E9FB}"/>
    <dgm:cxn modelId="{BF864166-4E78-8147-9EB8-BEE38F7445B5}" srcId="{942AE532-A59D-354F-9DAD-E3DB3DE185C0}" destId="{102B9470-53C0-5241-A630-2C7F03973F83}" srcOrd="0" destOrd="0" parTransId="{E35BB28F-8549-3141-B117-CA649A2C09F2}" sibTransId="{C7A81867-9883-CB4E-BF60-218B993FB1F1}"/>
    <dgm:cxn modelId="{53199C06-EE1A-B445-BDC1-5A9187F4615D}" srcId="{02072C01-ECD8-B541-A2DB-BAACACE274D0}" destId="{01B16C3D-3D5C-0A4A-BBDB-D97696C5A440}" srcOrd="1" destOrd="0" parTransId="{C7756C09-361B-764B-80F4-9879996BFAA7}" sibTransId="{FAFCEE35-5401-784F-B777-1970CA458E5D}"/>
    <dgm:cxn modelId="{9E9F13B9-4A27-D343-A11E-DEEC51708A36}" type="presOf" srcId="{640B78C8-19DB-C249-8C58-C37B66CB748A}" destId="{DFD46633-8890-E44C-B269-5D4328990D9C}" srcOrd="0" destOrd="0" presId="urn:microsoft.com/office/officeart/2005/8/layout/hierarchy3"/>
    <dgm:cxn modelId="{6D61BE33-C305-7347-B313-2BF3A3C07B23}" srcId="{9115ACD5-B83F-9646-BAC3-6ACFF08AE1F7}" destId="{D642D5D9-B0C4-DA47-9266-85478C4C173A}" srcOrd="3" destOrd="0" parTransId="{6365116B-0EC9-4F4F-BF2E-4FA3F7CEAD24}" sibTransId="{D2C59D53-5CCB-E741-AF8B-6B23C82C883A}"/>
    <dgm:cxn modelId="{E89FBC80-7877-C141-AC31-EE1E475EF506}" srcId="{06993650-6CAA-5B44-9EFA-22755A09F623}" destId="{F2849E38-3E99-E64B-905B-70F9427944BF}" srcOrd="1" destOrd="0" parTransId="{35D3B5E3-B443-FD45-9655-BCA10E6987F9}" sibTransId="{7D0F31F0-C2B2-1740-83F1-C54E04956EC2}"/>
    <dgm:cxn modelId="{1A828DD7-B4B3-944A-8292-EDA419739221}" srcId="{F2849E38-3E99-E64B-905B-70F9427944BF}" destId="{D130960B-534F-E44F-886B-6C9A74F231D7}" srcOrd="2" destOrd="0" parTransId="{16FBA45A-01B8-194A-B7FF-E76CD65F150C}" sibTransId="{BFE4BFA0-7F7A-4443-ACBF-BEAEC5E9EA8A}"/>
    <dgm:cxn modelId="{BA00E7AB-C941-794A-AD0B-3D9A26F0F9AF}" type="presOf" srcId="{942AE532-A59D-354F-9DAD-E3DB3DE185C0}" destId="{53E2EAB2-99B3-EB47-8A94-4518CDD193B3}" srcOrd="1" destOrd="0" presId="urn:microsoft.com/office/officeart/2005/8/layout/hierarchy3"/>
    <dgm:cxn modelId="{C98AB942-F47A-804B-B38C-094AB9EC8903}" type="presOf" srcId="{11E1D3E3-9C2A-E04A-8014-A960CEFBFD0D}" destId="{DAEBE59C-00C3-3D41-9D99-A05A1AE77B33}" srcOrd="0" destOrd="0" presId="urn:microsoft.com/office/officeart/2005/8/layout/hierarchy3"/>
    <dgm:cxn modelId="{2C897AF5-6835-6240-A66E-E8E332011661}" srcId="{942AE532-A59D-354F-9DAD-E3DB3DE185C0}" destId="{E8DD1FBF-946E-544B-87C9-25017DAB5E8F}" srcOrd="1" destOrd="0" parTransId="{C1CAEE63-57AB-024D-AD2C-C5EF77938945}" sibTransId="{BF7CAFEA-D483-7845-9BB5-572323AF3BAE}"/>
    <dgm:cxn modelId="{DEC72D7B-D8F0-3844-8A27-D79FA999F87A}" type="presOf" srcId="{02072C01-ECD8-B541-A2DB-BAACACE274D0}" destId="{CBCF51CF-B767-6946-9870-9977C4098C7F}" srcOrd="1" destOrd="0" presId="urn:microsoft.com/office/officeart/2005/8/layout/hierarchy3"/>
    <dgm:cxn modelId="{FA302C57-34D0-1842-A87D-6EE6227CB103}" type="presOf" srcId="{F2849E38-3E99-E64B-905B-70F9427944BF}" destId="{C56571F4-D887-3243-B5B9-AFB17193A1C0}" srcOrd="0" destOrd="0" presId="urn:microsoft.com/office/officeart/2005/8/layout/hierarchy3"/>
    <dgm:cxn modelId="{BD67802A-830C-D94A-8948-69143E6D67E7}" srcId="{9115ACD5-B83F-9646-BAC3-6ACFF08AE1F7}" destId="{01A5CF2E-4F9D-E340-8FAC-47B76D8DB84B}" srcOrd="2" destOrd="0" parTransId="{2D3D29F0-9D59-3640-9B0D-1357178D6E71}" sibTransId="{A382EF6C-4788-6347-9011-5C02F1E432F2}"/>
    <dgm:cxn modelId="{F7A0037B-D1DE-AF48-B165-B8721A40BD81}" type="presOf" srcId="{DD85D776-E2D9-8542-82CA-7CAD17EDB9B8}" destId="{48BBE27B-F002-9D40-A8C2-ACC6E4BD4BBB}" srcOrd="0" destOrd="0" presId="urn:microsoft.com/office/officeart/2005/8/layout/hierarchy3"/>
    <dgm:cxn modelId="{219B1596-B9A3-5A40-AD10-B5FC1989954C}" type="presOf" srcId="{D130960B-534F-E44F-886B-6C9A74F231D7}" destId="{4AA5BA15-AC7B-F644-AE27-C305353B2F92}" srcOrd="0" destOrd="0" presId="urn:microsoft.com/office/officeart/2005/8/layout/hierarchy3"/>
    <dgm:cxn modelId="{99B31DBD-8CB6-AD47-AECE-38FF786F18EB}" type="presOf" srcId="{B025E607-7B20-B045-BA60-0F072E8049FD}" destId="{29306104-B41A-A141-A450-FF91715240A2}" srcOrd="0" destOrd="0" presId="urn:microsoft.com/office/officeart/2005/8/layout/hierarchy3"/>
    <dgm:cxn modelId="{FCA2DAD0-FEF1-6B44-BCC4-F3E35748869E}" type="presOf" srcId="{102B9470-53C0-5241-A630-2C7F03973F83}" destId="{3FE835C5-81C0-E341-8C57-ACE2F28861BD}" srcOrd="0" destOrd="0" presId="urn:microsoft.com/office/officeart/2005/8/layout/hierarchy3"/>
    <dgm:cxn modelId="{7546C209-2F20-BC4B-87CF-6953C7D4098B}" type="presOf" srcId="{591D9B00-5B6E-3A4F-82C8-850BFDF4581B}" destId="{3BA6E97D-1CE1-A74C-9681-0972A8457197}" srcOrd="0" destOrd="0" presId="urn:microsoft.com/office/officeart/2005/8/layout/hierarchy3"/>
    <dgm:cxn modelId="{E8EBACBC-D7B1-0141-B715-E07EA88BC8DA}" srcId="{06993650-6CAA-5B44-9EFA-22755A09F623}" destId="{942AE532-A59D-354F-9DAD-E3DB3DE185C0}" srcOrd="0" destOrd="0" parTransId="{C896190F-619D-B847-8649-BA8D86E41AD4}" sibTransId="{A3C1DAE6-B300-6F40-975D-4DB01E0B15C7}"/>
    <dgm:cxn modelId="{90045DF6-563A-7149-8F73-0C223AD16E72}" srcId="{9115ACD5-B83F-9646-BAC3-6ACFF08AE1F7}" destId="{FE644B68-EDB0-A949-9B13-9D48797CB480}" srcOrd="1" destOrd="0" parTransId="{070512DC-545F-B846-AE7E-D6423DFDBDB9}" sibTransId="{8C323530-ED68-1946-A25A-840342A2FD51}"/>
    <dgm:cxn modelId="{04E98C5E-0856-3448-8AA0-7F321EA3C57B}" type="presOf" srcId="{C0249FD9-75B4-9746-94CE-3635D7365D2A}" destId="{480CA28F-B8EE-894F-98CD-5E238255EE06}" srcOrd="0" destOrd="0" presId="urn:microsoft.com/office/officeart/2005/8/layout/hierarchy3"/>
    <dgm:cxn modelId="{AE99A61D-04C4-5D4D-BDD7-E93E637CA360}" type="presOf" srcId="{500EA3F6-A7C2-1449-96AF-D0C847A19C7E}" destId="{98CEB4F7-D4CB-A449-9A2C-5661637FDAC6}" srcOrd="0" destOrd="0" presId="urn:microsoft.com/office/officeart/2005/8/layout/hierarchy3"/>
    <dgm:cxn modelId="{68D29AAC-64E3-9141-8FD9-55A8F249986B}" type="presOf" srcId="{942AE532-A59D-354F-9DAD-E3DB3DE185C0}" destId="{23C4A550-E3CE-0843-8478-D15592BC924F}" srcOrd="0" destOrd="0" presId="urn:microsoft.com/office/officeart/2005/8/layout/hierarchy3"/>
    <dgm:cxn modelId="{2D6C9762-B1FB-B246-A68C-1A78B84C9C33}" type="presOf" srcId="{06993650-6CAA-5B44-9EFA-22755A09F623}" destId="{5D9EC459-06AD-4F44-96E2-B22A3E138DC3}" srcOrd="0" destOrd="0" presId="urn:microsoft.com/office/officeart/2005/8/layout/hierarchy3"/>
    <dgm:cxn modelId="{28E9F395-F3A1-8D44-A210-7AD36DC6DE03}" type="presOf" srcId="{2D3D29F0-9D59-3640-9B0D-1357178D6E71}" destId="{D76A6F15-90C6-8246-8438-743FDA136946}" srcOrd="0" destOrd="0" presId="urn:microsoft.com/office/officeart/2005/8/layout/hierarchy3"/>
    <dgm:cxn modelId="{235C1FBE-68E1-9A48-AEA2-AD9716E2E85E}" type="presOf" srcId="{9115ACD5-B83F-9646-BAC3-6ACFF08AE1F7}" destId="{CF32BD5D-A063-6B4D-84D4-5E0DF83B267A}" srcOrd="0" destOrd="0" presId="urn:microsoft.com/office/officeart/2005/8/layout/hierarchy3"/>
    <dgm:cxn modelId="{E8883B24-8BD3-B144-BF1D-6A6DA211FA5E}" type="presOf" srcId="{5843AB5B-068E-1B47-B6FD-61838B2A42A8}" destId="{98E469DD-A546-EB4F-BF95-30D43A1B4665}" srcOrd="0" destOrd="0" presId="urn:microsoft.com/office/officeart/2005/8/layout/hierarchy3"/>
    <dgm:cxn modelId="{A7B32377-81B5-1F4C-A7EF-5CA6E82E07DA}" type="presOf" srcId="{A8728D4F-5714-1348-A146-5104D8AF2409}" destId="{D8774609-19BA-444A-93CF-1D80984E1826}" srcOrd="0" destOrd="0" presId="urn:microsoft.com/office/officeart/2005/8/layout/hierarchy3"/>
    <dgm:cxn modelId="{7FDD1DA1-708A-1144-A803-26A9B0016903}" type="presOf" srcId="{A3076B79-DE3B-8640-92E5-7FFD5117E84C}" destId="{5F01B666-02CD-8745-8D17-17F04A8CA4C5}" srcOrd="0" destOrd="0" presId="urn:microsoft.com/office/officeart/2005/8/layout/hierarchy3"/>
    <dgm:cxn modelId="{45DF2B93-B523-674C-852F-138DE60D86D2}" type="presOf" srcId="{5BDDF0FA-57CC-FA4F-88A4-A2CC32D0145D}" destId="{7CED4557-D93C-E243-9F08-CF06B92FB157}" srcOrd="0" destOrd="0" presId="urn:microsoft.com/office/officeart/2005/8/layout/hierarchy3"/>
    <dgm:cxn modelId="{C2D1563F-50BA-A340-894C-7195777CCA3A}" type="presOf" srcId="{01B16C3D-3D5C-0A4A-BBDB-D97696C5A440}" destId="{9A6D32F6-1D40-C84D-9FC2-78105843055C}" srcOrd="0" destOrd="0" presId="urn:microsoft.com/office/officeart/2005/8/layout/hierarchy3"/>
    <dgm:cxn modelId="{DBEF4D4E-BC8B-DB45-B722-1D4CBA35B4D1}" type="presOf" srcId="{C1CAEE63-57AB-024D-AD2C-C5EF77938945}" destId="{B8C005FC-07F9-0047-BD2C-D7875F204B96}" srcOrd="0" destOrd="0" presId="urn:microsoft.com/office/officeart/2005/8/layout/hierarchy3"/>
    <dgm:cxn modelId="{B2A5249C-B6BC-644C-957B-FF1E70FC0D0F}" type="presOf" srcId="{C7756C09-361B-764B-80F4-9879996BFAA7}" destId="{37B5C7A9-6ECA-E544-B950-4B846DB3C8B4}" srcOrd="0" destOrd="0" presId="urn:microsoft.com/office/officeart/2005/8/layout/hierarchy3"/>
    <dgm:cxn modelId="{7121BB1D-E973-AC4A-B64F-5809A226C1FD}" type="presOf" srcId="{D206A592-E239-E040-B781-DFF8A0C23472}" destId="{A736F1AB-6941-3C40-ACD4-CC78F52DD304}" srcOrd="0" destOrd="0" presId="urn:microsoft.com/office/officeart/2005/8/layout/hierarchy3"/>
    <dgm:cxn modelId="{936C2100-5CAF-C14F-9C36-7FCA4AFCADC2}" type="presOf" srcId="{02072C01-ECD8-B541-A2DB-BAACACE274D0}" destId="{8D30BEEE-6248-4543-94CA-C3FFF0DF0627}" srcOrd="0" destOrd="0" presId="urn:microsoft.com/office/officeart/2005/8/layout/hierarchy3"/>
    <dgm:cxn modelId="{B35805BD-9645-804B-BF31-3E1FEDD682B7}" srcId="{F2849E38-3E99-E64B-905B-70F9427944BF}" destId="{C0249FD9-75B4-9746-94CE-3635D7365D2A}" srcOrd="0" destOrd="0" parTransId="{D206A592-E239-E040-B781-DFF8A0C23472}" sibTransId="{AD87C100-8298-0347-B079-E60751920B00}"/>
    <dgm:cxn modelId="{606F3B80-40B9-4C4D-ABB5-9181A8BB90A2}" type="presOf" srcId="{16FBA45A-01B8-194A-B7FF-E76CD65F150C}" destId="{7D38EADA-CBB8-6E4A-9499-22B5CB468348}" srcOrd="0" destOrd="0" presId="urn:microsoft.com/office/officeart/2005/8/layout/hierarchy3"/>
    <dgm:cxn modelId="{C074DC31-AC48-AA45-BFC0-1E3D78731089}" type="presOf" srcId="{A11381F7-08BE-6646-AE2E-060EF3E081F4}" destId="{17193E72-85DA-EA4D-9013-06D26E05B9B9}" srcOrd="0" destOrd="0" presId="urn:microsoft.com/office/officeart/2005/8/layout/hierarchy3"/>
    <dgm:cxn modelId="{042CA215-B005-A843-8FEF-6D62C7321D3B}" srcId="{942AE532-A59D-354F-9DAD-E3DB3DE185C0}" destId="{07CD7762-1A5A-D447-84EA-2EC377425CFD}" srcOrd="2" destOrd="0" parTransId="{500EA3F6-A7C2-1449-96AF-D0C847A19C7E}" sibTransId="{2DBB5E21-A719-FA43-B94D-0177A9C682A3}"/>
    <dgm:cxn modelId="{8141AC0C-F716-9746-90DE-A2206C260BC0}" type="presOf" srcId="{6365116B-0EC9-4F4F-BF2E-4FA3F7CEAD24}" destId="{4C7CF20E-1B31-ED40-A17F-33EBB66053C2}" srcOrd="0" destOrd="0" presId="urn:microsoft.com/office/officeart/2005/8/layout/hierarchy3"/>
    <dgm:cxn modelId="{382D1291-0DED-A040-80B0-04B8470BBA56}" type="presOf" srcId="{E35BB28F-8549-3141-B117-CA649A2C09F2}" destId="{73C2260B-DEAB-CD4C-B416-D9773CE35F4B}" srcOrd="0" destOrd="0" presId="urn:microsoft.com/office/officeart/2005/8/layout/hierarchy3"/>
    <dgm:cxn modelId="{59CF622D-5EDA-674F-B221-368AF68A557F}" type="presOf" srcId="{9115ACD5-B83F-9646-BAC3-6ACFF08AE1F7}" destId="{D83BE90F-3761-6A48-9F58-835ABA99E63B}" srcOrd="1" destOrd="0" presId="urn:microsoft.com/office/officeart/2005/8/layout/hierarchy3"/>
    <dgm:cxn modelId="{9C6D1592-34D3-9C41-AF88-08CBBCCC259D}" type="presOf" srcId="{070512DC-545F-B846-AE7E-D6423DFDBDB9}" destId="{3432BCB4-B1FB-0E48-87BC-7E217CB00C60}" srcOrd="0" destOrd="0" presId="urn:microsoft.com/office/officeart/2005/8/layout/hierarchy3"/>
    <dgm:cxn modelId="{E07E2635-94A9-DC43-9731-68629D13578C}" srcId="{9115ACD5-B83F-9646-BAC3-6ACFF08AE1F7}" destId="{DD85D776-E2D9-8542-82CA-7CAD17EDB9B8}" srcOrd="0" destOrd="0" parTransId="{0AD2A75D-6B8A-2447-917B-E096A60268C6}" sibTransId="{7093D8D8-8EA4-DE4A-8269-2F3BFAC9E6E7}"/>
    <dgm:cxn modelId="{BD195F71-B4F2-394A-9068-67406D488785}" type="presOf" srcId="{A746D924-481D-AC48-B1C2-6F5DD94E5F68}" destId="{1728AF8C-94B3-AB46-96EC-08BD3DF6CC89}" srcOrd="0" destOrd="0" presId="urn:microsoft.com/office/officeart/2005/8/layout/hierarchy3"/>
    <dgm:cxn modelId="{44A7F6AE-715C-564F-BFB0-188182EE7631}" type="presOf" srcId="{E8DD1FBF-946E-544B-87C9-25017DAB5E8F}" destId="{B45562BD-879C-4A43-A6E7-ED45DEE58C6E}" srcOrd="0" destOrd="0" presId="urn:microsoft.com/office/officeart/2005/8/layout/hierarchy3"/>
    <dgm:cxn modelId="{8D8DEE51-A336-0B4D-9E21-1ED255F4EE95}" type="presOf" srcId="{01A5CF2E-4F9D-E340-8FAC-47B76D8DB84B}" destId="{229F6E26-DEE4-A449-A75A-93C76F22E3C8}" srcOrd="0" destOrd="0" presId="urn:microsoft.com/office/officeart/2005/8/layout/hierarchy3"/>
    <dgm:cxn modelId="{E85963C8-0EFF-3B48-87F2-8483F3A8DE1F}" type="presOf" srcId="{0AD2A75D-6B8A-2447-917B-E096A60268C6}" destId="{A3FBE524-4CEC-BC47-BFE8-2D836874A94B}" srcOrd="0" destOrd="0" presId="urn:microsoft.com/office/officeart/2005/8/layout/hierarchy3"/>
    <dgm:cxn modelId="{BDD8451B-38E7-4145-8091-6C172F4F93F4}" type="presParOf" srcId="{5D9EC459-06AD-4F44-96E2-B22A3E138DC3}" destId="{8B11A8F8-961D-A14E-BACF-82A21B1501BF}" srcOrd="0" destOrd="0" presId="urn:microsoft.com/office/officeart/2005/8/layout/hierarchy3"/>
    <dgm:cxn modelId="{B2519D9B-5F65-9A4D-B519-89CBFFC7F48B}" type="presParOf" srcId="{8B11A8F8-961D-A14E-BACF-82A21B1501BF}" destId="{3C223699-2E52-234A-BB6C-20FC22357602}" srcOrd="0" destOrd="0" presId="urn:microsoft.com/office/officeart/2005/8/layout/hierarchy3"/>
    <dgm:cxn modelId="{499D49CF-5D32-3141-A791-37331779759D}" type="presParOf" srcId="{3C223699-2E52-234A-BB6C-20FC22357602}" destId="{23C4A550-E3CE-0843-8478-D15592BC924F}" srcOrd="0" destOrd="0" presId="urn:microsoft.com/office/officeart/2005/8/layout/hierarchy3"/>
    <dgm:cxn modelId="{DBCEA6C7-EA08-274E-AA3E-8303788B4048}" type="presParOf" srcId="{3C223699-2E52-234A-BB6C-20FC22357602}" destId="{53E2EAB2-99B3-EB47-8A94-4518CDD193B3}" srcOrd="1" destOrd="0" presId="urn:microsoft.com/office/officeart/2005/8/layout/hierarchy3"/>
    <dgm:cxn modelId="{E3E313D2-FC80-0242-84E1-F6328E48E0FF}" type="presParOf" srcId="{8B11A8F8-961D-A14E-BACF-82A21B1501BF}" destId="{2060D13E-7CC8-EE44-8F9E-8558C1B84E0F}" srcOrd="1" destOrd="0" presId="urn:microsoft.com/office/officeart/2005/8/layout/hierarchy3"/>
    <dgm:cxn modelId="{E789954F-1CBE-D24A-98EC-F52110AF1274}" type="presParOf" srcId="{2060D13E-7CC8-EE44-8F9E-8558C1B84E0F}" destId="{73C2260B-DEAB-CD4C-B416-D9773CE35F4B}" srcOrd="0" destOrd="0" presId="urn:microsoft.com/office/officeart/2005/8/layout/hierarchy3"/>
    <dgm:cxn modelId="{BD45B44B-4D80-884D-8701-FE8D1A32799D}" type="presParOf" srcId="{2060D13E-7CC8-EE44-8F9E-8558C1B84E0F}" destId="{3FE835C5-81C0-E341-8C57-ACE2F28861BD}" srcOrd="1" destOrd="0" presId="urn:microsoft.com/office/officeart/2005/8/layout/hierarchy3"/>
    <dgm:cxn modelId="{A80143BB-E4BA-374C-AD5E-39F98E7A9C21}" type="presParOf" srcId="{2060D13E-7CC8-EE44-8F9E-8558C1B84E0F}" destId="{B8C005FC-07F9-0047-BD2C-D7875F204B96}" srcOrd="2" destOrd="0" presId="urn:microsoft.com/office/officeart/2005/8/layout/hierarchy3"/>
    <dgm:cxn modelId="{3BB11341-7CDA-EE42-984A-60E8FDE8A6E8}" type="presParOf" srcId="{2060D13E-7CC8-EE44-8F9E-8558C1B84E0F}" destId="{B45562BD-879C-4A43-A6E7-ED45DEE58C6E}" srcOrd="3" destOrd="0" presId="urn:microsoft.com/office/officeart/2005/8/layout/hierarchy3"/>
    <dgm:cxn modelId="{09D5A4BA-04D7-CE4C-A10C-CCF3789AD49E}" type="presParOf" srcId="{2060D13E-7CC8-EE44-8F9E-8558C1B84E0F}" destId="{98CEB4F7-D4CB-A449-9A2C-5661637FDAC6}" srcOrd="4" destOrd="0" presId="urn:microsoft.com/office/officeart/2005/8/layout/hierarchy3"/>
    <dgm:cxn modelId="{B32A3502-98AD-E64D-8486-1DD31588F571}" type="presParOf" srcId="{2060D13E-7CC8-EE44-8F9E-8558C1B84E0F}" destId="{2BBE62E5-A17F-4643-842C-BCDCD88AD75E}" srcOrd="5" destOrd="0" presId="urn:microsoft.com/office/officeart/2005/8/layout/hierarchy3"/>
    <dgm:cxn modelId="{75C810CA-C0C4-E142-B3D9-ACDFCC4E370C}" type="presParOf" srcId="{2060D13E-7CC8-EE44-8F9E-8558C1B84E0F}" destId="{D3D11D49-046C-304D-AAF7-299939EE8C96}" srcOrd="6" destOrd="0" presId="urn:microsoft.com/office/officeart/2005/8/layout/hierarchy3"/>
    <dgm:cxn modelId="{F4F9284B-4A3D-9640-9DA3-434060CDCBD1}" type="presParOf" srcId="{2060D13E-7CC8-EE44-8F9E-8558C1B84E0F}" destId="{DFD46633-8890-E44C-B269-5D4328990D9C}" srcOrd="7" destOrd="0" presId="urn:microsoft.com/office/officeart/2005/8/layout/hierarchy3"/>
    <dgm:cxn modelId="{960679B8-4BA9-4249-A10F-F51C96BA0BD3}" type="presParOf" srcId="{5D9EC459-06AD-4F44-96E2-B22A3E138DC3}" destId="{BFF58AFE-DB8A-D14C-8E35-AC1E92FEC290}" srcOrd="1" destOrd="0" presId="urn:microsoft.com/office/officeart/2005/8/layout/hierarchy3"/>
    <dgm:cxn modelId="{D384D448-314E-A642-B153-F08F64CE6889}" type="presParOf" srcId="{BFF58AFE-DB8A-D14C-8E35-AC1E92FEC290}" destId="{57940895-CC5D-0B4A-B7F5-3973C5BB23E3}" srcOrd="0" destOrd="0" presId="urn:microsoft.com/office/officeart/2005/8/layout/hierarchy3"/>
    <dgm:cxn modelId="{28B7AE75-D268-C741-9474-B1DA3497F147}" type="presParOf" srcId="{57940895-CC5D-0B4A-B7F5-3973C5BB23E3}" destId="{C56571F4-D887-3243-B5B9-AFB17193A1C0}" srcOrd="0" destOrd="0" presId="urn:microsoft.com/office/officeart/2005/8/layout/hierarchy3"/>
    <dgm:cxn modelId="{8F5F606A-7305-C64F-9876-AE6457AEF933}" type="presParOf" srcId="{57940895-CC5D-0B4A-B7F5-3973C5BB23E3}" destId="{565C571E-3DD4-8141-A9B2-694444B1979C}" srcOrd="1" destOrd="0" presId="urn:microsoft.com/office/officeart/2005/8/layout/hierarchy3"/>
    <dgm:cxn modelId="{0E1D54D7-8A3B-E34F-AC7E-1C154D689A79}" type="presParOf" srcId="{BFF58AFE-DB8A-D14C-8E35-AC1E92FEC290}" destId="{06579342-268A-604C-BCB4-A92CEFA8FC32}" srcOrd="1" destOrd="0" presId="urn:microsoft.com/office/officeart/2005/8/layout/hierarchy3"/>
    <dgm:cxn modelId="{CA702484-E35F-B645-92FC-95DF92A73E35}" type="presParOf" srcId="{06579342-268A-604C-BCB4-A92CEFA8FC32}" destId="{A736F1AB-6941-3C40-ACD4-CC78F52DD304}" srcOrd="0" destOrd="0" presId="urn:microsoft.com/office/officeart/2005/8/layout/hierarchy3"/>
    <dgm:cxn modelId="{066DC039-29AD-F64D-8D70-257EADAF6D19}" type="presParOf" srcId="{06579342-268A-604C-BCB4-A92CEFA8FC32}" destId="{480CA28F-B8EE-894F-98CD-5E238255EE06}" srcOrd="1" destOrd="0" presId="urn:microsoft.com/office/officeart/2005/8/layout/hierarchy3"/>
    <dgm:cxn modelId="{C85E458D-F007-754D-9972-7C8846C07F4F}" type="presParOf" srcId="{06579342-268A-604C-BCB4-A92CEFA8FC32}" destId="{17193E72-85DA-EA4D-9013-06D26E05B9B9}" srcOrd="2" destOrd="0" presId="urn:microsoft.com/office/officeart/2005/8/layout/hierarchy3"/>
    <dgm:cxn modelId="{CDA708C1-55D8-6342-9E4A-CD0BB9B5D0B0}" type="presParOf" srcId="{06579342-268A-604C-BCB4-A92CEFA8FC32}" destId="{D8774609-19BA-444A-93CF-1D80984E1826}" srcOrd="3" destOrd="0" presId="urn:microsoft.com/office/officeart/2005/8/layout/hierarchy3"/>
    <dgm:cxn modelId="{6E7F9025-265E-4745-B665-D9CE8AAE3430}" type="presParOf" srcId="{06579342-268A-604C-BCB4-A92CEFA8FC32}" destId="{7D38EADA-CBB8-6E4A-9499-22B5CB468348}" srcOrd="4" destOrd="0" presId="urn:microsoft.com/office/officeart/2005/8/layout/hierarchy3"/>
    <dgm:cxn modelId="{4D5C85AD-0151-4F45-A238-8BFB6A92118F}" type="presParOf" srcId="{06579342-268A-604C-BCB4-A92CEFA8FC32}" destId="{4AA5BA15-AC7B-F644-AE27-C305353B2F92}" srcOrd="5" destOrd="0" presId="urn:microsoft.com/office/officeart/2005/8/layout/hierarchy3"/>
    <dgm:cxn modelId="{C34170E6-98A3-354D-8E38-654B2621AAFE}" type="presParOf" srcId="{06579342-268A-604C-BCB4-A92CEFA8FC32}" destId="{2EDD9F52-A3AD-FD4F-8755-65467872A592}" srcOrd="6" destOrd="0" presId="urn:microsoft.com/office/officeart/2005/8/layout/hierarchy3"/>
    <dgm:cxn modelId="{90C287B4-04EE-BE4A-B03C-F9281840F3C1}" type="presParOf" srcId="{06579342-268A-604C-BCB4-A92CEFA8FC32}" destId="{1728AF8C-94B3-AB46-96EC-08BD3DF6CC89}" srcOrd="7" destOrd="0" presId="urn:microsoft.com/office/officeart/2005/8/layout/hierarchy3"/>
    <dgm:cxn modelId="{314B79F6-7E68-4E4A-9CB8-8448F749E328}" type="presParOf" srcId="{5D9EC459-06AD-4F44-96E2-B22A3E138DC3}" destId="{A1B037CD-D347-E447-8836-2AC2AE9B1D98}" srcOrd="2" destOrd="0" presId="urn:microsoft.com/office/officeart/2005/8/layout/hierarchy3"/>
    <dgm:cxn modelId="{386A839F-1EEB-084E-98F6-BB9A86F82DF0}" type="presParOf" srcId="{A1B037CD-D347-E447-8836-2AC2AE9B1D98}" destId="{66CF6B9F-1D03-9045-9BB2-DD6505D6EA09}" srcOrd="0" destOrd="0" presId="urn:microsoft.com/office/officeart/2005/8/layout/hierarchy3"/>
    <dgm:cxn modelId="{90FD5DF7-6CDA-6F40-9DE6-AA4A9A435F34}" type="presParOf" srcId="{66CF6B9F-1D03-9045-9BB2-DD6505D6EA09}" destId="{CF32BD5D-A063-6B4D-84D4-5E0DF83B267A}" srcOrd="0" destOrd="0" presId="urn:microsoft.com/office/officeart/2005/8/layout/hierarchy3"/>
    <dgm:cxn modelId="{9DD9B0EB-11A7-4E40-9E0C-A0B373703D4D}" type="presParOf" srcId="{66CF6B9F-1D03-9045-9BB2-DD6505D6EA09}" destId="{D83BE90F-3761-6A48-9F58-835ABA99E63B}" srcOrd="1" destOrd="0" presId="urn:microsoft.com/office/officeart/2005/8/layout/hierarchy3"/>
    <dgm:cxn modelId="{CD9CC9F7-3342-B84D-A20C-4C60BBDD49A9}" type="presParOf" srcId="{A1B037CD-D347-E447-8836-2AC2AE9B1D98}" destId="{990214C5-EE87-8E48-A102-045B24A243BD}" srcOrd="1" destOrd="0" presId="urn:microsoft.com/office/officeart/2005/8/layout/hierarchy3"/>
    <dgm:cxn modelId="{646BBD0F-EE9D-1D43-BEFA-002CF8F769BA}" type="presParOf" srcId="{990214C5-EE87-8E48-A102-045B24A243BD}" destId="{A3FBE524-4CEC-BC47-BFE8-2D836874A94B}" srcOrd="0" destOrd="0" presId="urn:microsoft.com/office/officeart/2005/8/layout/hierarchy3"/>
    <dgm:cxn modelId="{67398D84-0EBE-C84C-A95E-952FC722581D}" type="presParOf" srcId="{990214C5-EE87-8E48-A102-045B24A243BD}" destId="{48BBE27B-F002-9D40-A8C2-ACC6E4BD4BBB}" srcOrd="1" destOrd="0" presId="urn:microsoft.com/office/officeart/2005/8/layout/hierarchy3"/>
    <dgm:cxn modelId="{AEAD42EF-659C-D34D-8F81-4DB76B0652DC}" type="presParOf" srcId="{990214C5-EE87-8E48-A102-045B24A243BD}" destId="{3432BCB4-B1FB-0E48-87BC-7E217CB00C60}" srcOrd="2" destOrd="0" presId="urn:microsoft.com/office/officeart/2005/8/layout/hierarchy3"/>
    <dgm:cxn modelId="{11F9F265-DADD-E348-9581-BBAEFFDA91DF}" type="presParOf" srcId="{990214C5-EE87-8E48-A102-045B24A243BD}" destId="{BA1EB379-3E68-AB40-B63B-1E18710CBC34}" srcOrd="3" destOrd="0" presId="urn:microsoft.com/office/officeart/2005/8/layout/hierarchy3"/>
    <dgm:cxn modelId="{7A0BC2EC-AC05-004A-8B11-775B00FA7F87}" type="presParOf" srcId="{990214C5-EE87-8E48-A102-045B24A243BD}" destId="{D76A6F15-90C6-8246-8438-743FDA136946}" srcOrd="4" destOrd="0" presId="urn:microsoft.com/office/officeart/2005/8/layout/hierarchy3"/>
    <dgm:cxn modelId="{ED9EF9C1-5606-B442-BB39-055E3BF38B16}" type="presParOf" srcId="{990214C5-EE87-8E48-A102-045B24A243BD}" destId="{229F6E26-DEE4-A449-A75A-93C76F22E3C8}" srcOrd="5" destOrd="0" presId="urn:microsoft.com/office/officeart/2005/8/layout/hierarchy3"/>
    <dgm:cxn modelId="{283C99E6-D1B3-E247-8F32-3E3B0E6D31FB}" type="presParOf" srcId="{990214C5-EE87-8E48-A102-045B24A243BD}" destId="{4C7CF20E-1B31-ED40-A17F-33EBB66053C2}" srcOrd="6" destOrd="0" presId="urn:microsoft.com/office/officeart/2005/8/layout/hierarchy3"/>
    <dgm:cxn modelId="{6E2140F3-4FDF-BF4F-A81B-5F08CA09C833}" type="presParOf" srcId="{990214C5-EE87-8E48-A102-045B24A243BD}" destId="{2322A714-DBC2-814B-9811-7CEE74039BE1}" srcOrd="7" destOrd="0" presId="urn:microsoft.com/office/officeart/2005/8/layout/hierarchy3"/>
    <dgm:cxn modelId="{C6EACBAC-E2AE-0240-BB2B-B9413175359F}" type="presParOf" srcId="{5D9EC459-06AD-4F44-96E2-B22A3E138DC3}" destId="{175F0880-1ED9-1E49-8BB8-79BFF2A4D588}" srcOrd="3" destOrd="0" presId="urn:microsoft.com/office/officeart/2005/8/layout/hierarchy3"/>
    <dgm:cxn modelId="{CB35D44A-D786-B04B-8269-AD1A436E386F}" type="presParOf" srcId="{175F0880-1ED9-1E49-8BB8-79BFF2A4D588}" destId="{9E6BB06A-EB41-074B-9F82-CBCB4EDCD38B}" srcOrd="0" destOrd="0" presId="urn:microsoft.com/office/officeart/2005/8/layout/hierarchy3"/>
    <dgm:cxn modelId="{1F59AFEF-8A3B-1746-BC42-7F930E8E3649}" type="presParOf" srcId="{9E6BB06A-EB41-074B-9F82-CBCB4EDCD38B}" destId="{8D30BEEE-6248-4543-94CA-C3FFF0DF0627}" srcOrd="0" destOrd="0" presId="urn:microsoft.com/office/officeart/2005/8/layout/hierarchy3"/>
    <dgm:cxn modelId="{886F2806-3F47-7442-B60B-9BEDD69D33F9}" type="presParOf" srcId="{9E6BB06A-EB41-074B-9F82-CBCB4EDCD38B}" destId="{CBCF51CF-B767-6946-9870-9977C4098C7F}" srcOrd="1" destOrd="0" presId="urn:microsoft.com/office/officeart/2005/8/layout/hierarchy3"/>
    <dgm:cxn modelId="{80FD251F-2623-0149-A4F5-3E72C545A94A}" type="presParOf" srcId="{175F0880-1ED9-1E49-8BB8-79BFF2A4D588}" destId="{1DA9F081-59E8-C94D-8FB8-383FE9111EC8}" srcOrd="1" destOrd="0" presId="urn:microsoft.com/office/officeart/2005/8/layout/hierarchy3"/>
    <dgm:cxn modelId="{FDDAEE73-5535-834B-A5F3-7AEDDC8C7287}" type="presParOf" srcId="{1DA9F081-59E8-C94D-8FB8-383FE9111EC8}" destId="{98E469DD-A546-EB4F-BF95-30D43A1B4665}" srcOrd="0" destOrd="0" presId="urn:microsoft.com/office/officeart/2005/8/layout/hierarchy3"/>
    <dgm:cxn modelId="{94AED053-E762-494E-B9BD-CD7A19D4248A}" type="presParOf" srcId="{1DA9F081-59E8-C94D-8FB8-383FE9111EC8}" destId="{29306104-B41A-A141-A450-FF91715240A2}" srcOrd="1" destOrd="0" presId="urn:microsoft.com/office/officeart/2005/8/layout/hierarchy3"/>
    <dgm:cxn modelId="{E16103C0-8EBD-474D-9F88-469EC273D919}" type="presParOf" srcId="{1DA9F081-59E8-C94D-8FB8-383FE9111EC8}" destId="{37B5C7A9-6ECA-E544-B950-4B846DB3C8B4}" srcOrd="2" destOrd="0" presId="urn:microsoft.com/office/officeart/2005/8/layout/hierarchy3"/>
    <dgm:cxn modelId="{9BE8BE13-CA31-1A4C-857A-EACE17648F7B}" type="presParOf" srcId="{1DA9F081-59E8-C94D-8FB8-383FE9111EC8}" destId="{9A6D32F6-1D40-C84D-9FC2-78105843055C}" srcOrd="3" destOrd="0" presId="urn:microsoft.com/office/officeart/2005/8/layout/hierarchy3"/>
    <dgm:cxn modelId="{3D63FD1A-262E-B540-8818-DB28BA7A4A43}" type="presParOf" srcId="{1DA9F081-59E8-C94D-8FB8-383FE9111EC8}" destId="{DAEBE59C-00C3-3D41-9D99-A05A1AE77B33}" srcOrd="4" destOrd="0" presId="urn:microsoft.com/office/officeart/2005/8/layout/hierarchy3"/>
    <dgm:cxn modelId="{F96B6A25-D7BD-FE44-92E4-A1BE901D0C74}" type="presParOf" srcId="{1DA9F081-59E8-C94D-8FB8-383FE9111EC8}" destId="{3BA6E97D-1CE1-A74C-9681-0972A8457197}" srcOrd="5" destOrd="0" presId="urn:microsoft.com/office/officeart/2005/8/layout/hierarchy3"/>
    <dgm:cxn modelId="{F8CB91CE-2372-CB47-939A-DC36D3D3C08D}" type="presParOf" srcId="{1DA9F081-59E8-C94D-8FB8-383FE9111EC8}" destId="{7CED4557-D93C-E243-9F08-CF06B92FB157}" srcOrd="6" destOrd="0" presId="urn:microsoft.com/office/officeart/2005/8/layout/hierarchy3"/>
    <dgm:cxn modelId="{53E28C64-AC13-B446-8677-5167A538869A}" type="presParOf" srcId="{1DA9F081-59E8-C94D-8FB8-383FE9111EC8}" destId="{5F01B666-02CD-8745-8D17-17F04A8CA4C5}" srcOrd="7" destOrd="0" presId="urn:microsoft.com/office/officeart/2005/8/layout/hierarchy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C4A550-E3CE-0843-8478-D15592BC924F}">
      <dsp:nvSpPr>
        <dsp:cNvPr id="0" name=""/>
        <dsp:cNvSpPr/>
      </dsp:nvSpPr>
      <dsp:spPr>
        <a:xfrm>
          <a:off x="1047" y="563054"/>
          <a:ext cx="1478830" cy="73941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a:t>CINAHL</a:t>
          </a:r>
        </a:p>
      </dsp:txBody>
      <dsp:txXfrm>
        <a:off x="22704" y="584711"/>
        <a:ext cx="1435516" cy="696101"/>
      </dsp:txXfrm>
    </dsp:sp>
    <dsp:sp modelId="{73C2260B-DEAB-CD4C-B416-D9773CE35F4B}">
      <dsp:nvSpPr>
        <dsp:cNvPr id="0" name=""/>
        <dsp:cNvSpPr/>
      </dsp:nvSpPr>
      <dsp:spPr>
        <a:xfrm>
          <a:off x="148930" y="1302469"/>
          <a:ext cx="147883" cy="554561"/>
        </a:xfrm>
        <a:custGeom>
          <a:avLst/>
          <a:gdLst/>
          <a:ahLst/>
          <a:cxnLst/>
          <a:rect l="0" t="0" r="0" b="0"/>
          <a:pathLst>
            <a:path>
              <a:moveTo>
                <a:pt x="0" y="0"/>
              </a:moveTo>
              <a:lnTo>
                <a:pt x="0" y="554561"/>
              </a:lnTo>
              <a:lnTo>
                <a:pt x="147883" y="55456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FE835C5-81C0-E341-8C57-ACE2F28861BD}">
      <dsp:nvSpPr>
        <dsp:cNvPr id="0" name=""/>
        <dsp:cNvSpPr/>
      </dsp:nvSpPr>
      <dsp:spPr>
        <a:xfrm>
          <a:off x="296813" y="1487323"/>
          <a:ext cx="1769758"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Found:</a:t>
          </a:r>
        </a:p>
        <a:p>
          <a:pPr lvl="0" algn="ctr" defTabSz="622300">
            <a:lnSpc>
              <a:spcPct val="90000"/>
            </a:lnSpc>
            <a:spcBef>
              <a:spcPct val="0"/>
            </a:spcBef>
            <a:spcAft>
              <a:spcPct val="35000"/>
            </a:spcAft>
          </a:pPr>
          <a:r>
            <a:rPr lang="en-US" sz="1400" kern="1200" dirty="0"/>
            <a:t>53</a:t>
          </a:r>
        </a:p>
      </dsp:txBody>
      <dsp:txXfrm>
        <a:off x="318470" y="1508980"/>
        <a:ext cx="1726444" cy="696101"/>
      </dsp:txXfrm>
    </dsp:sp>
    <dsp:sp modelId="{B8C005FC-07F9-0047-BD2C-D7875F204B96}">
      <dsp:nvSpPr>
        <dsp:cNvPr id="0" name=""/>
        <dsp:cNvSpPr/>
      </dsp:nvSpPr>
      <dsp:spPr>
        <a:xfrm>
          <a:off x="148930" y="1302469"/>
          <a:ext cx="147883" cy="1478830"/>
        </a:xfrm>
        <a:custGeom>
          <a:avLst/>
          <a:gdLst/>
          <a:ahLst/>
          <a:cxnLst/>
          <a:rect l="0" t="0" r="0" b="0"/>
          <a:pathLst>
            <a:path>
              <a:moveTo>
                <a:pt x="0" y="0"/>
              </a:moveTo>
              <a:lnTo>
                <a:pt x="0" y="1478830"/>
              </a:lnTo>
              <a:lnTo>
                <a:pt x="147883" y="147883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45562BD-879C-4A43-A6E7-ED45DEE58C6E}">
      <dsp:nvSpPr>
        <dsp:cNvPr id="0" name=""/>
        <dsp:cNvSpPr/>
      </dsp:nvSpPr>
      <dsp:spPr>
        <a:xfrm>
          <a:off x="296813" y="2411592"/>
          <a:ext cx="1809674"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Met Inclusion </a:t>
          </a:r>
          <a:r>
            <a:rPr lang="en-US" sz="1400" kern="1200" dirty="0" smtClean="0"/>
            <a:t>Criteria</a:t>
          </a:r>
          <a:endParaRPr lang="en-US" sz="1400" kern="1200" dirty="0"/>
        </a:p>
        <a:p>
          <a:pPr lvl="0" algn="ctr" defTabSz="622300">
            <a:lnSpc>
              <a:spcPct val="90000"/>
            </a:lnSpc>
            <a:spcBef>
              <a:spcPct val="0"/>
            </a:spcBef>
            <a:spcAft>
              <a:spcPct val="35000"/>
            </a:spcAft>
          </a:pPr>
          <a:r>
            <a:rPr lang="en-US" sz="1400" kern="1200" dirty="0"/>
            <a:t>10</a:t>
          </a:r>
        </a:p>
      </dsp:txBody>
      <dsp:txXfrm>
        <a:off x="318470" y="2433249"/>
        <a:ext cx="1766360" cy="696101"/>
      </dsp:txXfrm>
    </dsp:sp>
    <dsp:sp modelId="{98CEB4F7-D4CB-A449-9A2C-5661637FDAC6}">
      <dsp:nvSpPr>
        <dsp:cNvPr id="0" name=""/>
        <dsp:cNvSpPr/>
      </dsp:nvSpPr>
      <dsp:spPr>
        <a:xfrm>
          <a:off x="148930" y="1302469"/>
          <a:ext cx="147883" cy="2403099"/>
        </a:xfrm>
        <a:custGeom>
          <a:avLst/>
          <a:gdLst/>
          <a:ahLst/>
          <a:cxnLst/>
          <a:rect l="0" t="0" r="0" b="0"/>
          <a:pathLst>
            <a:path>
              <a:moveTo>
                <a:pt x="0" y="0"/>
              </a:moveTo>
              <a:lnTo>
                <a:pt x="0" y="2403099"/>
              </a:lnTo>
              <a:lnTo>
                <a:pt x="147883" y="24030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BBE62E5-A17F-4643-842C-BCDCD88AD75E}">
      <dsp:nvSpPr>
        <dsp:cNvPr id="0" name=""/>
        <dsp:cNvSpPr/>
      </dsp:nvSpPr>
      <dsp:spPr>
        <a:xfrm>
          <a:off x="296813" y="3335861"/>
          <a:ext cx="1820913"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Excluding Duplicates:</a:t>
          </a:r>
        </a:p>
        <a:p>
          <a:pPr lvl="0" algn="ctr" defTabSz="622300">
            <a:lnSpc>
              <a:spcPct val="90000"/>
            </a:lnSpc>
            <a:spcBef>
              <a:spcPct val="0"/>
            </a:spcBef>
            <a:spcAft>
              <a:spcPct val="35000"/>
            </a:spcAft>
          </a:pPr>
          <a:r>
            <a:rPr lang="en-US" sz="1400" kern="1200" dirty="0"/>
            <a:t>8</a:t>
          </a:r>
        </a:p>
      </dsp:txBody>
      <dsp:txXfrm>
        <a:off x="318470" y="3357518"/>
        <a:ext cx="1777599" cy="696101"/>
      </dsp:txXfrm>
    </dsp:sp>
    <dsp:sp modelId="{D3D11D49-046C-304D-AAF7-299939EE8C96}">
      <dsp:nvSpPr>
        <dsp:cNvPr id="0" name=""/>
        <dsp:cNvSpPr/>
      </dsp:nvSpPr>
      <dsp:spPr>
        <a:xfrm>
          <a:off x="148930" y="1302469"/>
          <a:ext cx="147883" cy="3327368"/>
        </a:xfrm>
        <a:custGeom>
          <a:avLst/>
          <a:gdLst/>
          <a:ahLst/>
          <a:cxnLst/>
          <a:rect l="0" t="0" r="0" b="0"/>
          <a:pathLst>
            <a:path>
              <a:moveTo>
                <a:pt x="0" y="0"/>
              </a:moveTo>
              <a:lnTo>
                <a:pt x="0" y="3327368"/>
              </a:lnTo>
              <a:lnTo>
                <a:pt x="147883" y="332736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FD46633-8890-E44C-B269-5D4328990D9C}">
      <dsp:nvSpPr>
        <dsp:cNvPr id="0" name=""/>
        <dsp:cNvSpPr/>
      </dsp:nvSpPr>
      <dsp:spPr>
        <a:xfrm>
          <a:off x="296813" y="4260130"/>
          <a:ext cx="1820913"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Used in Review:</a:t>
          </a:r>
        </a:p>
        <a:p>
          <a:pPr lvl="0" algn="ctr" defTabSz="622300">
            <a:lnSpc>
              <a:spcPct val="90000"/>
            </a:lnSpc>
            <a:spcBef>
              <a:spcPct val="0"/>
            </a:spcBef>
            <a:spcAft>
              <a:spcPct val="35000"/>
            </a:spcAft>
          </a:pPr>
          <a:r>
            <a:rPr lang="en-US" sz="1400" kern="1200" dirty="0"/>
            <a:t>2</a:t>
          </a:r>
        </a:p>
      </dsp:txBody>
      <dsp:txXfrm>
        <a:off x="318470" y="4281787"/>
        <a:ext cx="1777599" cy="696101"/>
      </dsp:txXfrm>
    </dsp:sp>
    <dsp:sp modelId="{C56571F4-D887-3243-B5B9-AFB17193A1C0}">
      <dsp:nvSpPr>
        <dsp:cNvPr id="0" name=""/>
        <dsp:cNvSpPr/>
      </dsp:nvSpPr>
      <dsp:spPr>
        <a:xfrm>
          <a:off x="2191668" y="563054"/>
          <a:ext cx="1478830" cy="73941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a:t>PubMed</a:t>
          </a:r>
        </a:p>
      </dsp:txBody>
      <dsp:txXfrm>
        <a:off x="2213325" y="584711"/>
        <a:ext cx="1435516" cy="696101"/>
      </dsp:txXfrm>
    </dsp:sp>
    <dsp:sp modelId="{A736F1AB-6941-3C40-ACD4-CC78F52DD304}">
      <dsp:nvSpPr>
        <dsp:cNvPr id="0" name=""/>
        <dsp:cNvSpPr/>
      </dsp:nvSpPr>
      <dsp:spPr>
        <a:xfrm>
          <a:off x="2339551" y="1302469"/>
          <a:ext cx="147883" cy="554561"/>
        </a:xfrm>
        <a:custGeom>
          <a:avLst/>
          <a:gdLst/>
          <a:ahLst/>
          <a:cxnLst/>
          <a:rect l="0" t="0" r="0" b="0"/>
          <a:pathLst>
            <a:path>
              <a:moveTo>
                <a:pt x="0" y="0"/>
              </a:moveTo>
              <a:lnTo>
                <a:pt x="0" y="554561"/>
              </a:lnTo>
              <a:lnTo>
                <a:pt x="147883" y="55456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0CA28F-B8EE-894F-98CD-5E238255EE06}">
      <dsp:nvSpPr>
        <dsp:cNvPr id="0" name=""/>
        <dsp:cNvSpPr/>
      </dsp:nvSpPr>
      <dsp:spPr>
        <a:xfrm>
          <a:off x="2487434" y="1487323"/>
          <a:ext cx="1973753"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Found:</a:t>
          </a:r>
        </a:p>
        <a:p>
          <a:pPr lvl="0" algn="ctr" defTabSz="622300">
            <a:lnSpc>
              <a:spcPct val="90000"/>
            </a:lnSpc>
            <a:spcBef>
              <a:spcPct val="0"/>
            </a:spcBef>
            <a:spcAft>
              <a:spcPct val="35000"/>
            </a:spcAft>
          </a:pPr>
          <a:r>
            <a:rPr lang="en-US" sz="1400" kern="1200" dirty="0"/>
            <a:t>34</a:t>
          </a:r>
        </a:p>
      </dsp:txBody>
      <dsp:txXfrm>
        <a:off x="2509091" y="1508980"/>
        <a:ext cx="1930439" cy="696101"/>
      </dsp:txXfrm>
    </dsp:sp>
    <dsp:sp modelId="{17193E72-85DA-EA4D-9013-06D26E05B9B9}">
      <dsp:nvSpPr>
        <dsp:cNvPr id="0" name=""/>
        <dsp:cNvSpPr/>
      </dsp:nvSpPr>
      <dsp:spPr>
        <a:xfrm>
          <a:off x="2339551" y="1302469"/>
          <a:ext cx="147883" cy="1478830"/>
        </a:xfrm>
        <a:custGeom>
          <a:avLst/>
          <a:gdLst/>
          <a:ahLst/>
          <a:cxnLst/>
          <a:rect l="0" t="0" r="0" b="0"/>
          <a:pathLst>
            <a:path>
              <a:moveTo>
                <a:pt x="0" y="0"/>
              </a:moveTo>
              <a:lnTo>
                <a:pt x="0" y="1478830"/>
              </a:lnTo>
              <a:lnTo>
                <a:pt x="147883" y="147883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8774609-19BA-444A-93CF-1D80984E1826}">
      <dsp:nvSpPr>
        <dsp:cNvPr id="0" name=""/>
        <dsp:cNvSpPr/>
      </dsp:nvSpPr>
      <dsp:spPr>
        <a:xfrm>
          <a:off x="2487434" y="2411592"/>
          <a:ext cx="1973753"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Met Inclusion Criteria:</a:t>
          </a:r>
        </a:p>
        <a:p>
          <a:pPr lvl="0" algn="ctr" defTabSz="622300">
            <a:lnSpc>
              <a:spcPct val="90000"/>
            </a:lnSpc>
            <a:spcBef>
              <a:spcPct val="0"/>
            </a:spcBef>
            <a:spcAft>
              <a:spcPct val="35000"/>
            </a:spcAft>
          </a:pPr>
          <a:r>
            <a:rPr lang="en-US" sz="1400" kern="1200" dirty="0"/>
            <a:t>8</a:t>
          </a:r>
        </a:p>
      </dsp:txBody>
      <dsp:txXfrm>
        <a:off x="2509091" y="2433249"/>
        <a:ext cx="1930439" cy="696101"/>
      </dsp:txXfrm>
    </dsp:sp>
    <dsp:sp modelId="{7D38EADA-CBB8-6E4A-9499-22B5CB468348}">
      <dsp:nvSpPr>
        <dsp:cNvPr id="0" name=""/>
        <dsp:cNvSpPr/>
      </dsp:nvSpPr>
      <dsp:spPr>
        <a:xfrm>
          <a:off x="2339551" y="1302469"/>
          <a:ext cx="147883" cy="2403099"/>
        </a:xfrm>
        <a:custGeom>
          <a:avLst/>
          <a:gdLst/>
          <a:ahLst/>
          <a:cxnLst/>
          <a:rect l="0" t="0" r="0" b="0"/>
          <a:pathLst>
            <a:path>
              <a:moveTo>
                <a:pt x="0" y="0"/>
              </a:moveTo>
              <a:lnTo>
                <a:pt x="0" y="2403099"/>
              </a:lnTo>
              <a:lnTo>
                <a:pt x="147883" y="24030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AA5BA15-AC7B-F644-AE27-C305353B2F92}">
      <dsp:nvSpPr>
        <dsp:cNvPr id="0" name=""/>
        <dsp:cNvSpPr/>
      </dsp:nvSpPr>
      <dsp:spPr>
        <a:xfrm>
          <a:off x="2487434" y="3335861"/>
          <a:ext cx="1973221"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Excluding Duplicates:</a:t>
          </a:r>
          <a:endParaRPr lang="en-US" sz="1400" kern="1200" dirty="0"/>
        </a:p>
        <a:p>
          <a:pPr lvl="0" algn="ctr" defTabSz="622300">
            <a:lnSpc>
              <a:spcPct val="90000"/>
            </a:lnSpc>
            <a:spcBef>
              <a:spcPct val="0"/>
            </a:spcBef>
            <a:spcAft>
              <a:spcPct val="35000"/>
            </a:spcAft>
          </a:pPr>
          <a:r>
            <a:rPr lang="en-US" sz="1400" kern="1200" dirty="0"/>
            <a:t>4</a:t>
          </a:r>
        </a:p>
      </dsp:txBody>
      <dsp:txXfrm>
        <a:off x="2509091" y="3357518"/>
        <a:ext cx="1929907" cy="696101"/>
      </dsp:txXfrm>
    </dsp:sp>
    <dsp:sp modelId="{2EDD9F52-A3AD-FD4F-8755-65467872A592}">
      <dsp:nvSpPr>
        <dsp:cNvPr id="0" name=""/>
        <dsp:cNvSpPr/>
      </dsp:nvSpPr>
      <dsp:spPr>
        <a:xfrm>
          <a:off x="2339551" y="1302469"/>
          <a:ext cx="147883" cy="3327368"/>
        </a:xfrm>
        <a:custGeom>
          <a:avLst/>
          <a:gdLst/>
          <a:ahLst/>
          <a:cxnLst/>
          <a:rect l="0" t="0" r="0" b="0"/>
          <a:pathLst>
            <a:path>
              <a:moveTo>
                <a:pt x="0" y="0"/>
              </a:moveTo>
              <a:lnTo>
                <a:pt x="0" y="3327368"/>
              </a:lnTo>
              <a:lnTo>
                <a:pt x="147883" y="332736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728AF8C-94B3-AB46-96EC-08BD3DF6CC89}">
      <dsp:nvSpPr>
        <dsp:cNvPr id="0" name=""/>
        <dsp:cNvSpPr/>
      </dsp:nvSpPr>
      <dsp:spPr>
        <a:xfrm>
          <a:off x="2487434" y="4260130"/>
          <a:ext cx="1973753"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Used in Review:</a:t>
          </a:r>
        </a:p>
        <a:p>
          <a:pPr lvl="0" algn="ctr" defTabSz="622300">
            <a:lnSpc>
              <a:spcPct val="90000"/>
            </a:lnSpc>
            <a:spcBef>
              <a:spcPct val="0"/>
            </a:spcBef>
            <a:spcAft>
              <a:spcPct val="35000"/>
            </a:spcAft>
          </a:pPr>
          <a:r>
            <a:rPr lang="en-US" sz="1400" kern="1200" dirty="0"/>
            <a:t>1</a:t>
          </a:r>
        </a:p>
      </dsp:txBody>
      <dsp:txXfrm>
        <a:off x="2509091" y="4281787"/>
        <a:ext cx="1930439" cy="696101"/>
      </dsp:txXfrm>
    </dsp:sp>
    <dsp:sp modelId="{CF32BD5D-A063-6B4D-84D4-5E0DF83B267A}">
      <dsp:nvSpPr>
        <dsp:cNvPr id="0" name=""/>
        <dsp:cNvSpPr/>
      </dsp:nvSpPr>
      <dsp:spPr>
        <a:xfrm>
          <a:off x="4535130" y="563054"/>
          <a:ext cx="1478830" cy="73941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a:t>PsychInfo</a:t>
          </a:r>
        </a:p>
      </dsp:txBody>
      <dsp:txXfrm>
        <a:off x="4556787" y="584711"/>
        <a:ext cx="1435516" cy="696101"/>
      </dsp:txXfrm>
    </dsp:sp>
    <dsp:sp modelId="{A3FBE524-4CEC-BC47-BFE8-2D836874A94B}">
      <dsp:nvSpPr>
        <dsp:cNvPr id="0" name=""/>
        <dsp:cNvSpPr/>
      </dsp:nvSpPr>
      <dsp:spPr>
        <a:xfrm>
          <a:off x="4683013" y="1302469"/>
          <a:ext cx="147883" cy="554561"/>
        </a:xfrm>
        <a:custGeom>
          <a:avLst/>
          <a:gdLst/>
          <a:ahLst/>
          <a:cxnLst/>
          <a:rect l="0" t="0" r="0" b="0"/>
          <a:pathLst>
            <a:path>
              <a:moveTo>
                <a:pt x="0" y="0"/>
              </a:moveTo>
              <a:lnTo>
                <a:pt x="0" y="554561"/>
              </a:lnTo>
              <a:lnTo>
                <a:pt x="147883" y="55456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BBE27B-F002-9D40-A8C2-ACC6E4BD4BBB}">
      <dsp:nvSpPr>
        <dsp:cNvPr id="0" name=""/>
        <dsp:cNvSpPr/>
      </dsp:nvSpPr>
      <dsp:spPr>
        <a:xfrm>
          <a:off x="4830896" y="1487323"/>
          <a:ext cx="1841262"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Found:</a:t>
          </a:r>
        </a:p>
        <a:p>
          <a:pPr lvl="0" algn="ctr" defTabSz="622300">
            <a:lnSpc>
              <a:spcPct val="90000"/>
            </a:lnSpc>
            <a:spcBef>
              <a:spcPct val="0"/>
            </a:spcBef>
            <a:spcAft>
              <a:spcPct val="35000"/>
            </a:spcAft>
          </a:pPr>
          <a:r>
            <a:rPr lang="en-US" sz="1400" kern="1200" dirty="0"/>
            <a:t>31</a:t>
          </a:r>
        </a:p>
      </dsp:txBody>
      <dsp:txXfrm>
        <a:off x="4852553" y="1508980"/>
        <a:ext cx="1797948" cy="696101"/>
      </dsp:txXfrm>
    </dsp:sp>
    <dsp:sp modelId="{3432BCB4-B1FB-0E48-87BC-7E217CB00C60}">
      <dsp:nvSpPr>
        <dsp:cNvPr id="0" name=""/>
        <dsp:cNvSpPr/>
      </dsp:nvSpPr>
      <dsp:spPr>
        <a:xfrm>
          <a:off x="4683013" y="1302469"/>
          <a:ext cx="147883" cy="1478830"/>
        </a:xfrm>
        <a:custGeom>
          <a:avLst/>
          <a:gdLst/>
          <a:ahLst/>
          <a:cxnLst/>
          <a:rect l="0" t="0" r="0" b="0"/>
          <a:pathLst>
            <a:path>
              <a:moveTo>
                <a:pt x="0" y="0"/>
              </a:moveTo>
              <a:lnTo>
                <a:pt x="0" y="1478830"/>
              </a:lnTo>
              <a:lnTo>
                <a:pt x="147883" y="147883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A1EB379-3E68-AB40-B63B-1E18710CBC34}">
      <dsp:nvSpPr>
        <dsp:cNvPr id="0" name=""/>
        <dsp:cNvSpPr/>
      </dsp:nvSpPr>
      <dsp:spPr>
        <a:xfrm>
          <a:off x="4830896" y="2411592"/>
          <a:ext cx="1841262"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Met Inclusion Criteria:</a:t>
          </a:r>
        </a:p>
        <a:p>
          <a:pPr lvl="0" algn="ctr" defTabSz="622300">
            <a:lnSpc>
              <a:spcPct val="90000"/>
            </a:lnSpc>
            <a:spcBef>
              <a:spcPct val="0"/>
            </a:spcBef>
            <a:spcAft>
              <a:spcPct val="35000"/>
            </a:spcAft>
          </a:pPr>
          <a:r>
            <a:rPr lang="en-US" sz="1400" kern="1200" dirty="0"/>
            <a:t>12</a:t>
          </a:r>
        </a:p>
      </dsp:txBody>
      <dsp:txXfrm>
        <a:off x="4852553" y="2433249"/>
        <a:ext cx="1797948" cy="696101"/>
      </dsp:txXfrm>
    </dsp:sp>
    <dsp:sp modelId="{D76A6F15-90C6-8246-8438-743FDA136946}">
      <dsp:nvSpPr>
        <dsp:cNvPr id="0" name=""/>
        <dsp:cNvSpPr/>
      </dsp:nvSpPr>
      <dsp:spPr>
        <a:xfrm>
          <a:off x="4683013" y="1302469"/>
          <a:ext cx="147883" cy="2403099"/>
        </a:xfrm>
        <a:custGeom>
          <a:avLst/>
          <a:gdLst/>
          <a:ahLst/>
          <a:cxnLst/>
          <a:rect l="0" t="0" r="0" b="0"/>
          <a:pathLst>
            <a:path>
              <a:moveTo>
                <a:pt x="0" y="0"/>
              </a:moveTo>
              <a:lnTo>
                <a:pt x="0" y="2403099"/>
              </a:lnTo>
              <a:lnTo>
                <a:pt x="147883" y="24030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29F6E26-DEE4-A449-A75A-93C76F22E3C8}">
      <dsp:nvSpPr>
        <dsp:cNvPr id="0" name=""/>
        <dsp:cNvSpPr/>
      </dsp:nvSpPr>
      <dsp:spPr>
        <a:xfrm>
          <a:off x="4830896" y="3335861"/>
          <a:ext cx="1864426"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Excluding Duplicates:</a:t>
          </a:r>
        </a:p>
        <a:p>
          <a:pPr lvl="0" algn="ctr" defTabSz="622300">
            <a:lnSpc>
              <a:spcPct val="90000"/>
            </a:lnSpc>
            <a:spcBef>
              <a:spcPct val="0"/>
            </a:spcBef>
            <a:spcAft>
              <a:spcPct val="35000"/>
            </a:spcAft>
          </a:pPr>
          <a:r>
            <a:rPr lang="en-US" sz="1400" kern="1200" dirty="0"/>
            <a:t>11</a:t>
          </a:r>
        </a:p>
      </dsp:txBody>
      <dsp:txXfrm>
        <a:off x="4852553" y="3357518"/>
        <a:ext cx="1821112" cy="696101"/>
      </dsp:txXfrm>
    </dsp:sp>
    <dsp:sp modelId="{4C7CF20E-1B31-ED40-A17F-33EBB66053C2}">
      <dsp:nvSpPr>
        <dsp:cNvPr id="0" name=""/>
        <dsp:cNvSpPr/>
      </dsp:nvSpPr>
      <dsp:spPr>
        <a:xfrm>
          <a:off x="4683013" y="1302469"/>
          <a:ext cx="147883" cy="3327368"/>
        </a:xfrm>
        <a:custGeom>
          <a:avLst/>
          <a:gdLst/>
          <a:ahLst/>
          <a:cxnLst/>
          <a:rect l="0" t="0" r="0" b="0"/>
          <a:pathLst>
            <a:path>
              <a:moveTo>
                <a:pt x="0" y="0"/>
              </a:moveTo>
              <a:lnTo>
                <a:pt x="0" y="3327368"/>
              </a:lnTo>
              <a:lnTo>
                <a:pt x="147883" y="332736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22A714-DBC2-814B-9811-7CEE74039BE1}">
      <dsp:nvSpPr>
        <dsp:cNvPr id="0" name=""/>
        <dsp:cNvSpPr/>
      </dsp:nvSpPr>
      <dsp:spPr>
        <a:xfrm>
          <a:off x="4830896" y="4260130"/>
          <a:ext cx="1892406"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Used in Review:</a:t>
          </a:r>
        </a:p>
        <a:p>
          <a:pPr lvl="0" algn="ctr" defTabSz="622300">
            <a:lnSpc>
              <a:spcPct val="90000"/>
            </a:lnSpc>
            <a:spcBef>
              <a:spcPct val="0"/>
            </a:spcBef>
            <a:spcAft>
              <a:spcPct val="35000"/>
            </a:spcAft>
          </a:pPr>
          <a:r>
            <a:rPr lang="en-US" sz="1400" kern="1200" dirty="0"/>
            <a:t>4</a:t>
          </a:r>
        </a:p>
      </dsp:txBody>
      <dsp:txXfrm>
        <a:off x="4852553" y="4281787"/>
        <a:ext cx="1849092" cy="696101"/>
      </dsp:txXfrm>
    </dsp:sp>
    <dsp:sp modelId="{8D30BEEE-6248-4543-94CA-C3FFF0DF0627}">
      <dsp:nvSpPr>
        <dsp:cNvPr id="0" name=""/>
        <dsp:cNvSpPr/>
      </dsp:nvSpPr>
      <dsp:spPr>
        <a:xfrm>
          <a:off x="6797244" y="563054"/>
          <a:ext cx="1478830" cy="73941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tileRect/>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a:t>Academic Search Complete</a:t>
          </a:r>
        </a:p>
      </dsp:txBody>
      <dsp:txXfrm>
        <a:off x="6818901" y="584711"/>
        <a:ext cx="1435516" cy="696101"/>
      </dsp:txXfrm>
    </dsp:sp>
    <dsp:sp modelId="{98E469DD-A546-EB4F-BF95-30D43A1B4665}">
      <dsp:nvSpPr>
        <dsp:cNvPr id="0" name=""/>
        <dsp:cNvSpPr/>
      </dsp:nvSpPr>
      <dsp:spPr>
        <a:xfrm>
          <a:off x="6945127" y="1302469"/>
          <a:ext cx="147883" cy="554561"/>
        </a:xfrm>
        <a:custGeom>
          <a:avLst/>
          <a:gdLst/>
          <a:ahLst/>
          <a:cxnLst/>
          <a:rect l="0" t="0" r="0" b="0"/>
          <a:pathLst>
            <a:path>
              <a:moveTo>
                <a:pt x="0" y="0"/>
              </a:moveTo>
              <a:lnTo>
                <a:pt x="0" y="554561"/>
              </a:lnTo>
              <a:lnTo>
                <a:pt x="147883" y="55456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9306104-B41A-A141-A450-FF91715240A2}">
      <dsp:nvSpPr>
        <dsp:cNvPr id="0" name=""/>
        <dsp:cNvSpPr/>
      </dsp:nvSpPr>
      <dsp:spPr>
        <a:xfrm>
          <a:off x="7093010" y="1487323"/>
          <a:ext cx="1973742"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Found:</a:t>
          </a:r>
        </a:p>
        <a:p>
          <a:pPr lvl="0" algn="ctr" defTabSz="622300">
            <a:lnSpc>
              <a:spcPct val="90000"/>
            </a:lnSpc>
            <a:spcBef>
              <a:spcPct val="0"/>
            </a:spcBef>
            <a:spcAft>
              <a:spcPct val="35000"/>
            </a:spcAft>
          </a:pPr>
          <a:r>
            <a:rPr lang="en-US" sz="1400" kern="1200" dirty="0"/>
            <a:t>134</a:t>
          </a:r>
        </a:p>
      </dsp:txBody>
      <dsp:txXfrm>
        <a:off x="7114667" y="1508980"/>
        <a:ext cx="1930428" cy="696101"/>
      </dsp:txXfrm>
    </dsp:sp>
    <dsp:sp modelId="{37B5C7A9-6ECA-E544-B950-4B846DB3C8B4}">
      <dsp:nvSpPr>
        <dsp:cNvPr id="0" name=""/>
        <dsp:cNvSpPr/>
      </dsp:nvSpPr>
      <dsp:spPr>
        <a:xfrm>
          <a:off x="6945127" y="1302469"/>
          <a:ext cx="147883" cy="1478830"/>
        </a:xfrm>
        <a:custGeom>
          <a:avLst/>
          <a:gdLst/>
          <a:ahLst/>
          <a:cxnLst/>
          <a:rect l="0" t="0" r="0" b="0"/>
          <a:pathLst>
            <a:path>
              <a:moveTo>
                <a:pt x="0" y="0"/>
              </a:moveTo>
              <a:lnTo>
                <a:pt x="0" y="1478830"/>
              </a:lnTo>
              <a:lnTo>
                <a:pt x="147883" y="147883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A6D32F6-1D40-C84D-9FC2-78105843055C}">
      <dsp:nvSpPr>
        <dsp:cNvPr id="0" name=""/>
        <dsp:cNvSpPr/>
      </dsp:nvSpPr>
      <dsp:spPr>
        <a:xfrm>
          <a:off x="7093010" y="2411592"/>
          <a:ext cx="1956209"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Met Inclusion Criteria:</a:t>
          </a:r>
        </a:p>
        <a:p>
          <a:pPr lvl="0" algn="ctr" defTabSz="622300">
            <a:lnSpc>
              <a:spcPct val="90000"/>
            </a:lnSpc>
            <a:spcBef>
              <a:spcPct val="0"/>
            </a:spcBef>
            <a:spcAft>
              <a:spcPct val="35000"/>
            </a:spcAft>
          </a:pPr>
          <a:r>
            <a:rPr lang="en-US" sz="1400" kern="1200" dirty="0"/>
            <a:t>20</a:t>
          </a:r>
        </a:p>
      </dsp:txBody>
      <dsp:txXfrm>
        <a:off x="7114667" y="2433249"/>
        <a:ext cx="1912895" cy="696101"/>
      </dsp:txXfrm>
    </dsp:sp>
    <dsp:sp modelId="{DAEBE59C-00C3-3D41-9D99-A05A1AE77B33}">
      <dsp:nvSpPr>
        <dsp:cNvPr id="0" name=""/>
        <dsp:cNvSpPr/>
      </dsp:nvSpPr>
      <dsp:spPr>
        <a:xfrm>
          <a:off x="6945127" y="1302469"/>
          <a:ext cx="147883" cy="2403099"/>
        </a:xfrm>
        <a:custGeom>
          <a:avLst/>
          <a:gdLst/>
          <a:ahLst/>
          <a:cxnLst/>
          <a:rect l="0" t="0" r="0" b="0"/>
          <a:pathLst>
            <a:path>
              <a:moveTo>
                <a:pt x="0" y="0"/>
              </a:moveTo>
              <a:lnTo>
                <a:pt x="0" y="2403099"/>
              </a:lnTo>
              <a:lnTo>
                <a:pt x="147883" y="24030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BA6E97D-1CE1-A74C-9681-0972A8457197}">
      <dsp:nvSpPr>
        <dsp:cNvPr id="0" name=""/>
        <dsp:cNvSpPr/>
      </dsp:nvSpPr>
      <dsp:spPr>
        <a:xfrm>
          <a:off x="7093010" y="3335861"/>
          <a:ext cx="1956209"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Excluding Duplicates:</a:t>
          </a:r>
        </a:p>
        <a:p>
          <a:pPr lvl="0" algn="ctr" defTabSz="622300">
            <a:lnSpc>
              <a:spcPct val="90000"/>
            </a:lnSpc>
            <a:spcBef>
              <a:spcPct val="0"/>
            </a:spcBef>
            <a:spcAft>
              <a:spcPct val="35000"/>
            </a:spcAft>
          </a:pPr>
          <a:r>
            <a:rPr lang="en-US" sz="1400" kern="1200" dirty="0"/>
            <a:t>10</a:t>
          </a:r>
        </a:p>
      </dsp:txBody>
      <dsp:txXfrm>
        <a:off x="7114667" y="3357518"/>
        <a:ext cx="1912895" cy="696101"/>
      </dsp:txXfrm>
    </dsp:sp>
    <dsp:sp modelId="{7CED4557-D93C-E243-9F08-CF06B92FB157}">
      <dsp:nvSpPr>
        <dsp:cNvPr id="0" name=""/>
        <dsp:cNvSpPr/>
      </dsp:nvSpPr>
      <dsp:spPr>
        <a:xfrm>
          <a:off x="6945127" y="1302469"/>
          <a:ext cx="147883" cy="3327368"/>
        </a:xfrm>
        <a:custGeom>
          <a:avLst/>
          <a:gdLst/>
          <a:ahLst/>
          <a:cxnLst/>
          <a:rect l="0" t="0" r="0" b="0"/>
          <a:pathLst>
            <a:path>
              <a:moveTo>
                <a:pt x="0" y="0"/>
              </a:moveTo>
              <a:lnTo>
                <a:pt x="0" y="3327368"/>
              </a:lnTo>
              <a:lnTo>
                <a:pt x="147883" y="332736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F01B666-02CD-8745-8D17-17F04A8CA4C5}">
      <dsp:nvSpPr>
        <dsp:cNvPr id="0" name=""/>
        <dsp:cNvSpPr/>
      </dsp:nvSpPr>
      <dsp:spPr>
        <a:xfrm>
          <a:off x="7093010" y="4260130"/>
          <a:ext cx="1956209" cy="73941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a:t>Used in Review:</a:t>
          </a:r>
        </a:p>
        <a:p>
          <a:pPr lvl="0" algn="ctr" defTabSz="622300">
            <a:lnSpc>
              <a:spcPct val="90000"/>
            </a:lnSpc>
            <a:spcBef>
              <a:spcPct val="0"/>
            </a:spcBef>
            <a:spcAft>
              <a:spcPct val="35000"/>
            </a:spcAft>
          </a:pPr>
          <a:r>
            <a:rPr lang="en-US" sz="1400" kern="1200" dirty="0"/>
            <a:t>3</a:t>
          </a:r>
        </a:p>
      </dsp:txBody>
      <dsp:txXfrm>
        <a:off x="7114667" y="4281787"/>
        <a:ext cx="1912895" cy="69610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anchor="t" anchorCtr="0" compatLnSpc="1">
            <a:prstTxWarp prst="textNoShape">
              <a:avLst/>
            </a:prstTxWarp>
          </a:bodyPr>
          <a:lstStyle>
            <a:defPPr>
              <a:defRPr kern="1200" smtId="4294967295"/>
            </a:defPPr>
            <a:lvl1pPr>
              <a:defRPr sz="1200">
                <a:latin typeface="Arial"/>
              </a:defRPr>
            </a:lvl1pPr>
          </a:lstStyle>
          <a:p>
            <a:pPr>
              <a:defRPr/>
            </a:pPr>
            <a:endParaRPr lang="en-US" dirty="0"/>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xtLst/>
        </p:spPr>
        <p:txBody>
          <a:bodyPr vert="horz" wrap="square" lIns="91440" tIns="45720" rIns="91440" bIns="45720" anchor="t" anchorCtr="0" compatLnSpc="1">
            <a:prstTxWarp prst="textNoShape">
              <a:avLst/>
            </a:prstTxWarp>
          </a:bodyPr>
          <a:lstStyle>
            <a:defPPr>
              <a:defRPr kern="1200" smtId="4294967295"/>
            </a:defPPr>
            <a:lvl1pPr algn="r">
              <a:defRPr sz="1200">
                <a:latin typeface="Arial"/>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xtLst/>
        </p:spPr>
        <p:txBody>
          <a:bodyPr vert="horz" wrap="square" lIns="91440" tIns="45720" rIns="91440" bIns="45720" anchor="t" anchorCtr="0" compatLnSpc="1">
            <a:prstTxWarp prst="textNoShape">
              <a:avLst/>
            </a:prstTxWarp>
          </a:bodyPr>
          <a:lstStyle>
            <a:defPPr>
              <a:defRPr kern="1200" smtId="4294967295"/>
            </a:def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xtLst/>
        </p:spPr>
        <p:txBody>
          <a:bodyPr vert="horz" wrap="square" lIns="91440" tIns="45720" rIns="91440" bIns="45720" anchor="b" anchorCtr="0" compatLnSpc="1">
            <a:prstTxWarp prst="textNoShape">
              <a:avLst/>
            </a:prstTxWarp>
          </a:bodyPr>
          <a:lstStyle>
            <a:defPPr>
              <a:defRPr kern="1200" smtId="4294967295"/>
            </a:defPPr>
            <a:lvl1pPr>
              <a:defRPr sz="1200">
                <a:latin typeface="Arial"/>
              </a:defRPr>
            </a:lvl1pPr>
          </a:lstStyle>
          <a:p>
            <a:pPr>
              <a:defRPr/>
            </a:pPr>
            <a:endParaRPr lang="en-US" dirty="0"/>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xtLst/>
        </p:spPr>
        <p:txBody>
          <a:bodyPr vert="horz" wrap="square" lIns="91440" tIns="45720" rIns="91440" bIns="45720" anchor="b" anchorCtr="0" compatLnSpc="1">
            <a:prstTxWarp prst="textNoShape">
              <a:avLst/>
            </a:prstTxWarp>
          </a:bodyPr>
          <a:lstStyle>
            <a:defPPr>
              <a:defRPr kern="1200" smtId="4294967295"/>
            </a:defPPr>
            <a:lvl1pPr algn="r">
              <a:defRPr sz="1200">
                <a:latin typeface="Arial"/>
              </a:defRPr>
            </a:lvl1pPr>
          </a:lstStyle>
          <a:p>
            <a:pPr>
              <a:defRPr/>
            </a:pPr>
            <a:fld id="{E3AE02C9-B292-4D2C-84CA-50600B6B370F}" type="slidenum">
              <a:rPr lang="en-US"/>
              <a:pPr>
                <a:defRPr/>
              </a:pPr>
              <a:t>‹#›</a:t>
            </a:fld>
            <a:endParaRPr lang="en-US" dirty="0"/>
          </a:p>
        </p:txBody>
      </p:sp>
    </p:spTree>
    <p:extLst>
      <p:ext uri="{BB962C8B-B14F-4D97-AF65-F5344CB8AC3E}">
        <p14:creationId xmlns:p14="http://schemas.microsoft.com/office/powerpoint/2010/main" val="40088048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kern="1200" smtId="4294967295"/>
            </a:defPPr>
            <a:lvl1pPr eaLnBrk="0" hangingPunct="0">
              <a:defRPr sz="3800">
                <a:solidFill>
                  <a:schemeClr val="tx1"/>
                </a:solidFill>
                <a:latin typeface="Arial"/>
              </a:defRPr>
            </a:lvl1pPr>
            <a:lvl2pPr marL="742950" indent="-285750" eaLnBrk="0" hangingPunct="0">
              <a:defRPr sz="3800">
                <a:solidFill>
                  <a:schemeClr val="tx1"/>
                </a:solidFill>
                <a:latin typeface="Arial"/>
              </a:defRPr>
            </a:lvl2pPr>
            <a:lvl3pPr marL="1143000" indent="-228600" eaLnBrk="0" hangingPunct="0">
              <a:defRPr sz="3800">
                <a:solidFill>
                  <a:schemeClr val="tx1"/>
                </a:solidFill>
                <a:latin typeface="Arial"/>
              </a:defRPr>
            </a:lvl3pPr>
            <a:lvl4pPr marL="1600200" indent="-228600" eaLnBrk="0" hangingPunct="0">
              <a:defRPr sz="3800">
                <a:solidFill>
                  <a:schemeClr val="tx1"/>
                </a:solidFill>
                <a:latin typeface="Arial"/>
              </a:defRPr>
            </a:lvl4pPr>
            <a:lvl5pPr marL="2057400" indent="-228600" eaLnBrk="0" hangingPunct="0">
              <a:defRPr sz="3800">
                <a:solidFill>
                  <a:schemeClr val="tx1"/>
                </a:solidFill>
                <a:latin typeface="Arial"/>
              </a:defRPr>
            </a:lvl5pPr>
            <a:lvl6pPr marL="2514600" indent="-228600" eaLnBrk="0" fontAlgn="base" hangingPunct="0">
              <a:spcBef>
                <a:spcPct val="0"/>
              </a:spcBef>
              <a:spcAft>
                <a:spcPct val="0"/>
              </a:spcAft>
              <a:defRPr sz="3800">
                <a:solidFill>
                  <a:schemeClr val="tx1"/>
                </a:solidFill>
                <a:latin typeface="Arial"/>
              </a:defRPr>
            </a:lvl6pPr>
            <a:lvl7pPr marL="2971800" indent="-228600" eaLnBrk="0" fontAlgn="base" hangingPunct="0">
              <a:spcBef>
                <a:spcPct val="0"/>
              </a:spcBef>
              <a:spcAft>
                <a:spcPct val="0"/>
              </a:spcAft>
              <a:defRPr sz="3800">
                <a:solidFill>
                  <a:schemeClr val="tx1"/>
                </a:solidFill>
                <a:latin typeface="Arial"/>
              </a:defRPr>
            </a:lvl7pPr>
            <a:lvl8pPr marL="3429000" indent="-228600" eaLnBrk="0" fontAlgn="base" hangingPunct="0">
              <a:spcBef>
                <a:spcPct val="0"/>
              </a:spcBef>
              <a:spcAft>
                <a:spcPct val="0"/>
              </a:spcAft>
              <a:defRPr sz="3800">
                <a:solidFill>
                  <a:schemeClr val="tx1"/>
                </a:solidFill>
                <a:latin typeface="Arial"/>
              </a:defRPr>
            </a:lvl8pPr>
            <a:lvl9pPr marL="3886200" indent="-228600" eaLnBrk="0" fontAlgn="base" hangingPunct="0">
              <a:spcBef>
                <a:spcPct val="0"/>
              </a:spcBef>
              <a:spcAft>
                <a:spcPct val="0"/>
              </a:spcAft>
              <a:defRPr sz="3800">
                <a:solidFill>
                  <a:schemeClr val="tx1"/>
                </a:solidFill>
                <a:latin typeface="Arial"/>
              </a:defRPr>
            </a:lvl9pPr>
          </a:lstStyle>
          <a:p>
            <a:pPr eaLnBrk="1" hangingPunct="1"/>
            <a:fld id="{66F3EF9C-9C4E-4EEA-A866-1623B00D11CB}" type="slidenum">
              <a:rPr lang="en-US" sz="1200" smtClean="0"/>
              <a:pPr eaLnBrk="1" hangingPunct="1"/>
              <a:t>1</a:t>
            </a:fld>
            <a:endParaRPr lang="en-US" sz="1200" dirty="0" smtClean="0"/>
          </a:p>
        </p:txBody>
      </p:sp>
      <p:sp>
        <p:nvSpPr>
          <p:cNvPr id="4099" name="Rectangle 2"/>
          <p:cNvSpPr>
            <a:spLocks noGrp="1" noRot="1" noChangeAspect="1" noChangeArrowheads="1" noTextEdit="1"/>
          </p:cNvSpPr>
          <p:nvPr>
            <p:ph type="sldImg"/>
          </p:nvPr>
        </p:nvSpPr>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kern="1200" smtId="4294967295"/>
            </a:defP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defPPr>
              <a:defRPr kern="1200" smtId="4294967295"/>
            </a:defP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defPPr>
              <a:defRPr kern="1200" smtId="4294967295"/>
            </a:defPPr>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dirty="0"/>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dirty="0"/>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BE41363D-4676-459D-96BC-18036E4BDE30}" type="slidenum">
              <a:rPr lang="en-US"/>
              <a:pPr>
                <a:defRPr/>
              </a:pPr>
              <a:t>‹#›</a:t>
            </a:fld>
            <a:endParaRPr lang="en-US" dirty="0"/>
          </a:p>
        </p:txBody>
      </p:sp>
    </p:spTree>
    <p:extLst>
      <p:ext uri="{BB962C8B-B14F-4D97-AF65-F5344CB8AC3E}">
        <p14:creationId xmlns:p14="http://schemas.microsoft.com/office/powerpoint/2010/main" val="2379485033"/>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dirty="0"/>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dirty="0"/>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7E2ACB3B-B244-4EC1-A411-3ACDCE6DA036}" type="slidenum">
              <a:rPr lang="en-US"/>
              <a:pPr>
                <a:defRPr/>
              </a:pPr>
              <a:t>‹#›</a:t>
            </a:fld>
            <a:endParaRPr lang="en-US" dirty="0"/>
          </a:p>
        </p:txBody>
      </p:sp>
    </p:spTree>
    <p:extLst>
      <p:ext uri="{BB962C8B-B14F-4D97-AF65-F5344CB8AC3E}">
        <p14:creationId xmlns:p14="http://schemas.microsoft.com/office/powerpoint/2010/main" val="4238643142"/>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9225"/>
          </a:xfrm>
        </p:spPr>
        <p:txBody>
          <a:bodyPr vert="eaVert"/>
          <a:lstStyle>
            <a:defPPr>
              <a:defRPr kern="1200" smtId="4294967295"/>
            </a:defPPr>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1317625"/>
            <a:ext cx="29475112" cy="28089225"/>
          </a:xfrm>
        </p:spPr>
        <p:txBody>
          <a:bodyPr vert="eaVert"/>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dirty="0"/>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dirty="0"/>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852330FF-5A46-478B-9E10-F6663352AC80}" type="slidenum">
              <a:rPr lang="en-US"/>
              <a:pPr>
                <a:defRPr/>
              </a:pPr>
              <a:t>‹#›</a:t>
            </a:fld>
            <a:endParaRPr lang="en-US" dirty="0"/>
          </a:p>
        </p:txBody>
      </p:sp>
    </p:spTree>
    <p:extLst>
      <p:ext uri="{BB962C8B-B14F-4D97-AF65-F5344CB8AC3E}">
        <p14:creationId xmlns:p14="http://schemas.microsoft.com/office/powerpoint/2010/main" val="562094701"/>
      </p:ext>
    </p:extLst>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defPPr>
              <a:defRPr kern="1200" smtId="4294967295"/>
            </a:defPPr>
          </a:lstStyle>
          <a:p>
            <a:r>
              <a:rPr lang="en-US" smtClean="0"/>
              <a:t>Click to edit Master title style</a:t>
            </a:r>
            <a:endParaRPr lang="en-US"/>
          </a:p>
        </p:txBody>
      </p:sp>
      <p:sp>
        <p:nvSpPr>
          <p:cNvPr id="3" name="Text Placeholder 2"/>
          <p:cNvSpPr>
            <a:spLocks noGrp="1"/>
          </p:cNvSpPr>
          <p:nvPr>
            <p:ph type="body" sz="half" idx="1"/>
          </p:nvPr>
        </p:nvSpPr>
        <p:spPr>
          <a:xfrm>
            <a:off x="2193925" y="7680325"/>
            <a:ext cx="19675475" cy="21726525"/>
          </a:xfrm>
        </p:spPr>
        <p:txBody>
          <a:bodyPr/>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22021800" y="7680325"/>
            <a:ext cx="19675475" cy="21726525"/>
          </a:xfrm>
        </p:spPr>
        <p:txBody>
          <a:bodyPr/>
          <a:lstStyle>
            <a:defPPr>
              <a:defRPr kern="1200" smtId="4294967295"/>
            </a:defPPr>
          </a:lstStyle>
          <a:p>
            <a:pPr lvl="0"/>
            <a:endParaRPr lang="en-US" noProof="0" dirty="0" smtClean="0"/>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dirty="0"/>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dirty="0"/>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C4A88C8A-4735-415C-A75A-24732C38F01F}" type="slidenum">
              <a:rPr lang="en-US"/>
              <a:pPr>
                <a:defRPr/>
              </a:pPr>
              <a:t>‹#›</a:t>
            </a:fld>
            <a:endParaRPr lang="en-US" dirty="0"/>
          </a:p>
        </p:txBody>
      </p:sp>
    </p:spTree>
    <p:extLst>
      <p:ext uri="{BB962C8B-B14F-4D97-AF65-F5344CB8AC3E}">
        <p14:creationId xmlns:p14="http://schemas.microsoft.com/office/powerpoint/2010/main" val="3499035932"/>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Content Placeholder 2"/>
          <p:cNvSpPr>
            <a:spLocks noGrp="1"/>
          </p:cNvSpPr>
          <p:nvPr>
            <p:ph idx="1"/>
          </p:nvPr>
        </p:nvSpPr>
        <p:spPr/>
        <p:txBody>
          <a:bodyPr/>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dirty="0"/>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dirty="0"/>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4EF66721-2803-477E-AA90-FCD90D4441A1}" type="slidenum">
              <a:rPr lang="en-US"/>
              <a:pPr>
                <a:defRPr/>
              </a:pPr>
              <a:t>‹#›</a:t>
            </a:fld>
            <a:endParaRPr lang="en-US" dirty="0"/>
          </a:p>
        </p:txBody>
      </p:sp>
    </p:spTree>
    <p:extLst>
      <p:ext uri="{BB962C8B-B14F-4D97-AF65-F5344CB8AC3E}">
        <p14:creationId xmlns:p14="http://schemas.microsoft.com/office/powerpoint/2010/main" val="4226065913"/>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defPPr>
              <a:defRPr kern="1200" smtId="4294967295"/>
            </a:defPPr>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dirty="0"/>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dirty="0"/>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6943286D-8B34-4A32-8205-016F66D35A53}" type="slidenum">
              <a:rPr lang="en-US"/>
              <a:pPr>
                <a:defRPr/>
              </a:pPr>
              <a:t>‹#›</a:t>
            </a:fld>
            <a:endParaRPr lang="en-US" dirty="0"/>
          </a:p>
        </p:txBody>
      </p:sp>
    </p:spTree>
    <p:extLst>
      <p:ext uri="{BB962C8B-B14F-4D97-AF65-F5344CB8AC3E}">
        <p14:creationId xmlns:p14="http://schemas.microsoft.com/office/powerpoint/2010/main" val="349265218"/>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Content Placeholder 2"/>
          <p:cNvSpPr>
            <a:spLocks noGrp="1"/>
          </p:cNvSpPr>
          <p:nvPr>
            <p:ph sz="half" idx="1"/>
          </p:nvPr>
        </p:nvSpPr>
        <p:spPr>
          <a:xfrm>
            <a:off x="2193925"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dirty="0"/>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dirty="0"/>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76C940A9-B610-49DE-91B2-691B4A994865}" type="slidenum">
              <a:rPr lang="en-US"/>
              <a:pPr>
                <a:defRPr/>
              </a:pPr>
              <a:t>‹#›</a:t>
            </a:fld>
            <a:endParaRPr lang="en-US" dirty="0"/>
          </a:p>
        </p:txBody>
      </p:sp>
    </p:spTree>
    <p:extLst>
      <p:ext uri="{BB962C8B-B14F-4D97-AF65-F5344CB8AC3E}">
        <p14:creationId xmlns:p14="http://schemas.microsoft.com/office/powerpoint/2010/main" val="1910041826"/>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8"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8"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defPPr>
              <a:defRPr kern="1200" smtId="4294967295"/>
            </a:defPPr>
            <a:lvl1pPr>
              <a:defRPr/>
            </a:lvl1pPr>
          </a:lstStyle>
          <a:p>
            <a:pPr>
              <a:defRPr/>
            </a:pPr>
            <a:endParaRPr lang="en-US" dirty="0"/>
          </a:p>
        </p:txBody>
      </p:sp>
      <p:sp>
        <p:nvSpPr>
          <p:cNvPr id="8" name="Rectangle 5"/>
          <p:cNvSpPr>
            <a:spLocks noGrp="1" noChangeArrowheads="1"/>
          </p:cNvSpPr>
          <p:nvPr>
            <p:ph type="ftr" sz="quarter" idx="11"/>
          </p:nvPr>
        </p:nvSpPr>
        <p:spPr/>
        <p:txBody>
          <a:bodyPr/>
          <a:lstStyle>
            <a:defPPr>
              <a:defRPr kern="1200" smtId="4294967295"/>
            </a:defPPr>
            <a:lvl1pPr>
              <a:defRPr/>
            </a:lvl1pPr>
          </a:lstStyle>
          <a:p>
            <a:pPr>
              <a:defRPr/>
            </a:pPr>
            <a:endParaRPr lang="en-US" dirty="0"/>
          </a:p>
        </p:txBody>
      </p:sp>
      <p:sp>
        <p:nvSpPr>
          <p:cNvPr id="9" name="Rectangle 6"/>
          <p:cNvSpPr>
            <a:spLocks noGrp="1" noChangeArrowheads="1"/>
          </p:cNvSpPr>
          <p:nvPr>
            <p:ph type="sldNum" sz="quarter" idx="12"/>
          </p:nvPr>
        </p:nvSpPr>
        <p:spPr/>
        <p:txBody>
          <a:bodyPr/>
          <a:lstStyle>
            <a:defPPr>
              <a:defRPr kern="1200" smtId="4294967295"/>
            </a:defPPr>
            <a:lvl1pPr>
              <a:defRPr/>
            </a:lvl1pPr>
          </a:lstStyle>
          <a:p>
            <a:pPr>
              <a:defRPr/>
            </a:pPr>
            <a:fld id="{95432ADF-1795-4914-8C0D-E606A7FEF4CD}" type="slidenum">
              <a:rPr lang="en-US"/>
              <a:pPr>
                <a:defRPr/>
              </a:pPr>
              <a:t>‹#›</a:t>
            </a:fld>
            <a:endParaRPr lang="en-US" dirty="0"/>
          </a:p>
        </p:txBody>
      </p:sp>
    </p:spTree>
    <p:extLst>
      <p:ext uri="{BB962C8B-B14F-4D97-AF65-F5344CB8AC3E}">
        <p14:creationId xmlns:p14="http://schemas.microsoft.com/office/powerpoint/2010/main" val="1174546843"/>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defPPr>
              <a:defRPr kern="1200" smtId="4294967295"/>
            </a:defPPr>
            <a:lvl1pPr>
              <a:defRPr/>
            </a:lvl1pPr>
          </a:lstStyle>
          <a:p>
            <a:pPr>
              <a:defRPr/>
            </a:pPr>
            <a:endParaRPr lang="en-US" dirty="0"/>
          </a:p>
        </p:txBody>
      </p:sp>
      <p:sp>
        <p:nvSpPr>
          <p:cNvPr id="4" name="Rectangle 5"/>
          <p:cNvSpPr>
            <a:spLocks noGrp="1" noChangeArrowheads="1"/>
          </p:cNvSpPr>
          <p:nvPr>
            <p:ph type="ftr" sz="quarter" idx="11"/>
          </p:nvPr>
        </p:nvSpPr>
        <p:spPr/>
        <p:txBody>
          <a:bodyPr/>
          <a:lstStyle>
            <a:defPPr>
              <a:defRPr kern="1200" smtId="4294967295"/>
            </a:defPPr>
            <a:lvl1pPr>
              <a:defRPr/>
            </a:lvl1pPr>
          </a:lstStyle>
          <a:p>
            <a:pPr>
              <a:defRPr/>
            </a:pPr>
            <a:endParaRPr lang="en-US" dirty="0"/>
          </a:p>
        </p:txBody>
      </p:sp>
      <p:sp>
        <p:nvSpPr>
          <p:cNvPr id="5" name="Rectangle 6"/>
          <p:cNvSpPr>
            <a:spLocks noGrp="1" noChangeArrowheads="1"/>
          </p:cNvSpPr>
          <p:nvPr>
            <p:ph type="sldNum" sz="quarter" idx="12"/>
          </p:nvPr>
        </p:nvSpPr>
        <p:spPr/>
        <p:txBody>
          <a:bodyPr/>
          <a:lstStyle>
            <a:defPPr>
              <a:defRPr kern="1200" smtId="4294967295"/>
            </a:defPPr>
            <a:lvl1pPr>
              <a:defRPr/>
            </a:lvl1pPr>
          </a:lstStyle>
          <a:p>
            <a:pPr>
              <a:defRPr/>
            </a:pPr>
            <a:fld id="{2095C244-BB25-4A8C-ABAE-02804938A869}" type="slidenum">
              <a:rPr lang="en-US"/>
              <a:pPr>
                <a:defRPr/>
              </a:pPr>
              <a:t>‹#›</a:t>
            </a:fld>
            <a:endParaRPr lang="en-US" dirty="0"/>
          </a:p>
        </p:txBody>
      </p:sp>
    </p:spTree>
    <p:extLst>
      <p:ext uri="{BB962C8B-B14F-4D97-AF65-F5344CB8AC3E}">
        <p14:creationId xmlns:p14="http://schemas.microsoft.com/office/powerpoint/2010/main" val="848000355"/>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defPPr>
              <a:defRPr kern="1200" smtId="4294967295"/>
            </a:defPPr>
            <a:lvl1pPr>
              <a:defRPr/>
            </a:lvl1pPr>
          </a:lstStyle>
          <a:p>
            <a:pPr>
              <a:defRPr/>
            </a:pPr>
            <a:endParaRPr lang="en-US" dirty="0"/>
          </a:p>
        </p:txBody>
      </p:sp>
      <p:sp>
        <p:nvSpPr>
          <p:cNvPr id="3" name="Rectangle 5"/>
          <p:cNvSpPr>
            <a:spLocks noGrp="1" noChangeArrowheads="1"/>
          </p:cNvSpPr>
          <p:nvPr>
            <p:ph type="ftr" sz="quarter" idx="11"/>
          </p:nvPr>
        </p:nvSpPr>
        <p:spPr/>
        <p:txBody>
          <a:bodyPr/>
          <a:lstStyle>
            <a:defPPr>
              <a:defRPr kern="1200" smtId="4294967295"/>
            </a:defPPr>
            <a:lvl1pPr>
              <a:defRPr/>
            </a:lvl1pPr>
          </a:lstStyle>
          <a:p>
            <a:pPr>
              <a:defRPr/>
            </a:pPr>
            <a:endParaRPr lang="en-US" dirty="0"/>
          </a:p>
        </p:txBody>
      </p:sp>
      <p:sp>
        <p:nvSpPr>
          <p:cNvPr id="4" name="Rectangle 6"/>
          <p:cNvSpPr>
            <a:spLocks noGrp="1" noChangeArrowheads="1"/>
          </p:cNvSpPr>
          <p:nvPr>
            <p:ph type="sldNum" sz="quarter" idx="12"/>
          </p:nvPr>
        </p:nvSpPr>
        <p:spPr/>
        <p:txBody>
          <a:bodyPr/>
          <a:lstStyle>
            <a:defPPr>
              <a:defRPr kern="1200" smtId="4294967295"/>
            </a:defPPr>
            <a:lvl1pPr>
              <a:defRPr/>
            </a:lvl1pPr>
          </a:lstStyle>
          <a:p>
            <a:pPr>
              <a:defRPr/>
            </a:pPr>
            <a:fld id="{365BE639-3311-4644-9832-6F58DF57153C}" type="slidenum">
              <a:rPr lang="en-US"/>
              <a:pPr>
                <a:defRPr/>
              </a:pPr>
              <a:t>‹#›</a:t>
            </a:fld>
            <a:endParaRPr lang="en-US" dirty="0"/>
          </a:p>
        </p:txBody>
      </p:sp>
    </p:spTree>
    <p:extLst>
      <p:ext uri="{BB962C8B-B14F-4D97-AF65-F5344CB8AC3E}">
        <p14:creationId xmlns:p14="http://schemas.microsoft.com/office/powerpoint/2010/main" val="586437314"/>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defPPr>
              <a:defRPr kern="1200" smtId="4294967295"/>
            </a:defPPr>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defPPr>
              <a:defRPr kern="1200" smtId="4294967295"/>
            </a:defPPr>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dirty="0"/>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dirty="0"/>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07EBB143-AC78-4993-98FC-A0801E95C5DF}" type="slidenum">
              <a:rPr lang="en-US"/>
              <a:pPr>
                <a:defRPr/>
              </a:pPr>
              <a:t>‹#›</a:t>
            </a:fld>
            <a:endParaRPr lang="en-US" dirty="0"/>
          </a:p>
        </p:txBody>
      </p:sp>
    </p:spTree>
    <p:extLst>
      <p:ext uri="{BB962C8B-B14F-4D97-AF65-F5344CB8AC3E}">
        <p14:creationId xmlns:p14="http://schemas.microsoft.com/office/powerpoint/2010/main" val="504377134"/>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2"/>
            <a:ext cx="26335038" cy="2720975"/>
          </a:xfrm>
        </p:spPr>
        <p:txBody>
          <a:bodyPr anchor="b"/>
          <a:lstStyle>
            <a:defPPr>
              <a:defRPr kern="1200" smtId="4294967295"/>
            </a:defPPr>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8" cy="19750088"/>
          </a:xfrm>
        </p:spPr>
        <p:txBody>
          <a:bodyPr/>
          <a:lstStyle>
            <a:defPPr>
              <a:defRPr kern="1200" smtId="4294967295"/>
            </a:defPPr>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8602663" y="25763538"/>
            <a:ext cx="26335038" cy="3862387"/>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dirty="0"/>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dirty="0"/>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01895139-A9D8-499C-9EEF-ADE7540C8FCB}" type="slidenum">
              <a:rPr lang="en-US"/>
              <a:pPr>
                <a:defRPr/>
              </a:pPr>
              <a:t>‹#›</a:t>
            </a:fld>
            <a:endParaRPr lang="en-US" dirty="0"/>
          </a:p>
        </p:txBody>
      </p:sp>
    </p:spTree>
    <p:extLst>
      <p:ext uri="{BB962C8B-B14F-4D97-AF65-F5344CB8AC3E}">
        <p14:creationId xmlns:p14="http://schemas.microsoft.com/office/powerpoint/2010/main" val="1432234190"/>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70207" tIns="235104" rIns="470207" bIns="235104" anchor="ctr" anchorCtr="0" compatLnSpc="1">
            <a:prstTxWarp prst="textNoShape">
              <a:avLst/>
            </a:prstTxWarp>
          </a:bodyPr>
          <a:lstStyle>
            <a:defPPr>
              <a:defRPr kern="1200" smtId="4294967295"/>
            </a:defPPr>
          </a:lstStyle>
          <a:p>
            <a:pPr lvl="0"/>
            <a:r>
              <a:rPr lang="en-US" smtClean="0"/>
              <a:t>Click to edit Master title style</a:t>
            </a:r>
          </a:p>
        </p:txBody>
      </p:sp>
      <p:sp>
        <p:nvSpPr>
          <p:cNvPr id="1027" name="Rectangle 3"/>
          <p:cNvSpPr>
            <a:spLocks noGrp="1" noChangeArrowheads="1"/>
          </p:cNvSpPr>
          <p:nvPr>
            <p:ph type="body" idx="1"/>
          </p:nvPr>
        </p:nvSpPr>
        <p:spPr bwMode="auto">
          <a:xfrm>
            <a:off x="2193925" y="7680325"/>
            <a:ext cx="39503350" cy="2172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70207" tIns="235104" rIns="470207" bIns="235104" anchor="t" anchorCtr="0" compatLnSpc="1">
            <a:prstTxWarp prst="textNoShape">
              <a:avLst/>
            </a:prstTxWarp>
          </a:bodyPr>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93925" y="29978350"/>
            <a:ext cx="10242550" cy="2286000"/>
          </a:xfrm>
          <a:prstGeom prst="rect">
            <a:avLst/>
          </a:prstGeom>
          <a:noFill/>
          <a:ln>
            <a:noFill/>
          </a:ln>
          <a:extLst/>
        </p:spPr>
        <p:txBody>
          <a:bodyPr vert="horz" wrap="square" lIns="470207" tIns="235104" rIns="470207" bIns="235104" anchor="t" anchorCtr="0" compatLnSpc="1">
            <a:prstTxWarp prst="textNoShape">
              <a:avLst/>
            </a:prstTxWarp>
          </a:bodyPr>
          <a:lstStyle>
            <a:defPPr>
              <a:defRPr kern="1200" smtId="4294967295"/>
            </a:defPPr>
            <a:lvl1pPr>
              <a:defRPr sz="7100">
                <a:latin typeface="Arial"/>
              </a:defRPr>
            </a:lvl1pPr>
          </a:lstStyle>
          <a:p>
            <a:pPr>
              <a:defRPr/>
            </a:pPr>
            <a:endParaRPr lang="en-US" dirty="0"/>
          </a:p>
        </p:txBody>
      </p:sp>
      <p:sp>
        <p:nvSpPr>
          <p:cNvPr id="1029" name="Rectangle 5"/>
          <p:cNvSpPr>
            <a:spLocks noGrp="1" noChangeArrowheads="1"/>
          </p:cNvSpPr>
          <p:nvPr>
            <p:ph type="ftr" sz="quarter" idx="3"/>
          </p:nvPr>
        </p:nvSpPr>
        <p:spPr bwMode="auto">
          <a:xfrm>
            <a:off x="14995525" y="29978350"/>
            <a:ext cx="13900150" cy="2286000"/>
          </a:xfrm>
          <a:prstGeom prst="rect">
            <a:avLst/>
          </a:prstGeom>
          <a:noFill/>
          <a:ln>
            <a:noFill/>
          </a:ln>
          <a:extLst/>
        </p:spPr>
        <p:txBody>
          <a:bodyPr vert="horz" wrap="square" lIns="470207" tIns="235104" rIns="470207" bIns="235104" anchor="t" anchorCtr="0" compatLnSpc="1">
            <a:prstTxWarp prst="textNoShape">
              <a:avLst/>
            </a:prstTxWarp>
          </a:bodyPr>
          <a:lstStyle>
            <a:defPPr>
              <a:defRPr kern="1200" smtId="4294967295"/>
            </a:defPPr>
            <a:lvl1pPr algn="ctr">
              <a:defRPr sz="7100">
                <a:latin typeface="Arial"/>
              </a:defRPr>
            </a:lvl1pPr>
          </a:lstStyle>
          <a:p>
            <a:pPr>
              <a:defRPr/>
            </a:pPr>
            <a:endParaRPr lang="en-US" dirty="0"/>
          </a:p>
        </p:txBody>
      </p:sp>
      <p:sp>
        <p:nvSpPr>
          <p:cNvPr id="1030" name="Rectangle 6"/>
          <p:cNvSpPr>
            <a:spLocks noGrp="1" noChangeArrowheads="1"/>
          </p:cNvSpPr>
          <p:nvPr>
            <p:ph type="sldNum" sz="quarter" idx="4"/>
          </p:nvPr>
        </p:nvSpPr>
        <p:spPr bwMode="auto">
          <a:xfrm>
            <a:off x="31454725" y="29978350"/>
            <a:ext cx="10242550" cy="2286000"/>
          </a:xfrm>
          <a:prstGeom prst="rect">
            <a:avLst/>
          </a:prstGeom>
          <a:noFill/>
          <a:ln>
            <a:noFill/>
          </a:ln>
          <a:extLst/>
        </p:spPr>
        <p:txBody>
          <a:bodyPr vert="horz" wrap="square" lIns="470207" tIns="235104" rIns="470207" bIns="235104" anchor="t" anchorCtr="0" compatLnSpc="1">
            <a:prstTxWarp prst="textNoShape">
              <a:avLst/>
            </a:prstTxWarp>
          </a:bodyPr>
          <a:lstStyle>
            <a:defPPr>
              <a:defRPr kern="1200" smtId="4294967295"/>
            </a:defPPr>
            <a:lvl1pPr algn="r">
              <a:defRPr sz="7100">
                <a:latin typeface="Arial"/>
              </a:defRPr>
            </a:lvl1pPr>
          </a:lstStyle>
          <a:p>
            <a:pPr>
              <a:defRPr/>
            </a:pPr>
            <a:fld id="{7E892704-F057-423C-AC9E-CCD005F4B61C}" type="slidenum">
              <a:rPr lang="en-US"/>
              <a:pPr>
                <a:defRPr/>
              </a:pPr>
              <a:t>‹#›</a:t>
            </a:fld>
            <a:endParaRPr lang="en-US" dirty="0"/>
          </a:p>
        </p:txBody>
      </p:sp>
      <p:pic>
        <p:nvPicPr>
          <p:cNvPr id="1031" name="New picture"/>
          <p:cNvPicPr/>
          <p:nvPr/>
        </p:nvPicPr>
        <p:blipFill dpi="0">
          <a:blip r:embed="rId14"/>
          <a:stretch>
            <a:fillRect/>
          </a:stretch>
        </p:blipFill>
        <p:spPr>
          <a:xfrm rot="16200000">
            <a:off x="-11506200" y="16459200"/>
            <a:ext cx="14274800" cy="4368800"/>
          </a:xfrm>
          <a:prstGeom prst="rect">
            <a:avLst/>
          </a:prstGeom>
        </p:spPr>
      </p:pic>
      <p:pic>
        <p:nvPicPr>
          <p:cNvPr id="1032" name="New picture"/>
          <p:cNvPicPr/>
          <p:nvPr/>
        </p:nvPicPr>
        <p:blipFill dpi="0">
          <a:blip r:embed="rId14"/>
          <a:stretch>
            <a:fillRect/>
          </a:stretch>
        </p:blipFill>
        <p:spPr>
          <a:xfrm rot="5400000">
            <a:off x="41122600" y="16459200"/>
            <a:ext cx="14274800" cy="4368800"/>
          </a:xfrm>
          <a:prstGeom prst="rect">
            <a:avLst/>
          </a:prstGeom>
        </p:spPr>
      </p:pic>
      <p:pic>
        <p:nvPicPr>
          <p:cNvPr id="1033" name="New picture"/>
          <p:cNvPicPr/>
          <p:nvPr/>
        </p:nvPicPr>
        <p:blipFill dpi="0">
          <a:blip r:embed="rId15"/>
          <a:stretch>
            <a:fillRect/>
          </a:stretch>
        </p:blipFill>
        <p:spPr>
          <a:xfrm>
            <a:off x="6661150" y="33426400"/>
            <a:ext cx="30568900" cy="1549400"/>
          </a:xfrm>
          <a:prstGeom prst="rect">
            <a:avLst/>
          </a:prstGeom>
        </p:spPr>
      </p:pic>
      <p:sp>
        <p:nvSpPr>
          <p:cNvPr id="1034" name="New shape"/>
          <p:cNvSpPr/>
          <p:nvPr/>
        </p:nvSpPr>
        <p:spPr>
          <a:xfrm>
            <a:off x="6661150" y="33997900"/>
            <a:ext cx="219456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l"/>
            <a:r>
              <a:rPr sz="4880" smtId="4294967295">
                <a:solidFill>
                  <a:srgbClr val="808080"/>
                </a:solidFill>
              </a:rPr>
              <a:t>Template ID: junglegreens  Size: 48x36 (trifold)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xmlns:p14="http://schemas.microsoft.com/office/powerpoint/2010/main"/>
  <p:txStyles>
    <p:titleStyle>
      <a:defPPr>
        <a:defRPr kern="1200" smtId="4294967295"/>
      </a:defPPr>
      <a:lvl1pPr algn="ctr" defTabSz="4703763" rtl="0" eaLnBrk="0" fontAlgn="base" hangingPunct="0">
        <a:spcBef>
          <a:spcPct val="0"/>
        </a:spcBef>
        <a:spcAft>
          <a:spcPct val="0"/>
        </a:spcAft>
        <a:defRPr sz="22700">
          <a:solidFill>
            <a:schemeClr val="tx2"/>
          </a:solidFill>
          <a:latin typeface="+mj-lt"/>
          <a:ea typeface="+mj-ea"/>
          <a:cs typeface="+mj-cs"/>
        </a:defRPr>
      </a:lvl1pPr>
      <a:lvl2pPr algn="ctr" defTabSz="4703763" rtl="0" eaLnBrk="0" fontAlgn="base" hangingPunct="0">
        <a:spcBef>
          <a:spcPct val="0"/>
        </a:spcBef>
        <a:spcAft>
          <a:spcPct val="0"/>
        </a:spcAft>
        <a:defRPr sz="22700">
          <a:solidFill>
            <a:schemeClr val="tx2"/>
          </a:solidFill>
          <a:latin typeface="Arial"/>
        </a:defRPr>
      </a:lvl2pPr>
      <a:lvl3pPr algn="ctr" defTabSz="4703763" rtl="0" eaLnBrk="0" fontAlgn="base" hangingPunct="0">
        <a:spcBef>
          <a:spcPct val="0"/>
        </a:spcBef>
        <a:spcAft>
          <a:spcPct val="0"/>
        </a:spcAft>
        <a:defRPr sz="22700">
          <a:solidFill>
            <a:schemeClr val="tx2"/>
          </a:solidFill>
          <a:latin typeface="Arial"/>
        </a:defRPr>
      </a:lvl3pPr>
      <a:lvl4pPr algn="ctr" defTabSz="4703763" rtl="0" eaLnBrk="0" fontAlgn="base" hangingPunct="0">
        <a:spcBef>
          <a:spcPct val="0"/>
        </a:spcBef>
        <a:spcAft>
          <a:spcPct val="0"/>
        </a:spcAft>
        <a:defRPr sz="22700">
          <a:solidFill>
            <a:schemeClr val="tx2"/>
          </a:solidFill>
          <a:latin typeface="Arial"/>
        </a:defRPr>
      </a:lvl4pPr>
      <a:lvl5pPr algn="ctr" defTabSz="4703763" rtl="0" eaLnBrk="0" fontAlgn="base" hangingPunct="0">
        <a:spcBef>
          <a:spcPct val="0"/>
        </a:spcBef>
        <a:spcAft>
          <a:spcPct val="0"/>
        </a:spcAft>
        <a:defRPr sz="22700">
          <a:solidFill>
            <a:schemeClr val="tx2"/>
          </a:solidFill>
          <a:latin typeface="Arial"/>
        </a:defRPr>
      </a:lvl5pPr>
      <a:lvl6pPr marL="457200" algn="ctr" defTabSz="4703763" rtl="0" fontAlgn="base">
        <a:spcBef>
          <a:spcPct val="0"/>
        </a:spcBef>
        <a:spcAft>
          <a:spcPct val="0"/>
        </a:spcAft>
        <a:defRPr sz="22700">
          <a:solidFill>
            <a:schemeClr val="tx2"/>
          </a:solidFill>
          <a:latin typeface="Arial"/>
        </a:defRPr>
      </a:lvl6pPr>
      <a:lvl7pPr marL="914400" algn="ctr" defTabSz="4703763" rtl="0" fontAlgn="base">
        <a:spcBef>
          <a:spcPct val="0"/>
        </a:spcBef>
        <a:spcAft>
          <a:spcPct val="0"/>
        </a:spcAft>
        <a:defRPr sz="22700">
          <a:solidFill>
            <a:schemeClr val="tx2"/>
          </a:solidFill>
          <a:latin typeface="Arial"/>
        </a:defRPr>
      </a:lvl7pPr>
      <a:lvl8pPr marL="1371600" algn="ctr" defTabSz="4703763" rtl="0" fontAlgn="base">
        <a:spcBef>
          <a:spcPct val="0"/>
        </a:spcBef>
        <a:spcAft>
          <a:spcPct val="0"/>
        </a:spcAft>
        <a:defRPr sz="22700">
          <a:solidFill>
            <a:schemeClr val="tx2"/>
          </a:solidFill>
          <a:latin typeface="Arial"/>
        </a:defRPr>
      </a:lvl8pPr>
      <a:lvl9pPr marL="1828800" algn="ctr" defTabSz="4703763" rtl="0" fontAlgn="base">
        <a:spcBef>
          <a:spcPct val="0"/>
        </a:spcBef>
        <a:spcAft>
          <a:spcPct val="0"/>
        </a:spcAft>
        <a:defRPr sz="22700">
          <a:solidFill>
            <a:schemeClr val="tx2"/>
          </a:solidFill>
          <a:latin typeface="Arial"/>
        </a:defRPr>
      </a:lvl9pPr>
    </p:titleStyle>
    <p:bodyStyle>
      <a:defPPr>
        <a:defRPr kern="1200" smtId="4294967295"/>
      </a:defPPr>
      <a:lvl1pPr marL="1762125" indent="-1762125" algn="l" defTabSz="4703763" rtl="0" eaLnBrk="0" fontAlgn="base" hangingPunct="0">
        <a:spcBef>
          <a:spcPct val="20000"/>
        </a:spcBef>
        <a:spcAft>
          <a:spcPct val="0"/>
        </a:spcAft>
        <a:buChar char="•"/>
        <a:defRPr sz="16500">
          <a:solidFill>
            <a:schemeClr val="tx1"/>
          </a:solidFill>
          <a:latin typeface="+mn-lt"/>
          <a:ea typeface="+mn-ea"/>
          <a:cs typeface="+mn-cs"/>
        </a:defRPr>
      </a:lvl1pPr>
      <a:lvl2pPr marL="3822700" indent="-1471613" algn="l" defTabSz="4703763" rtl="0" eaLnBrk="0" fontAlgn="base" hangingPunct="0">
        <a:spcBef>
          <a:spcPct val="20000"/>
        </a:spcBef>
        <a:spcAft>
          <a:spcPct val="0"/>
        </a:spcAft>
        <a:buChar char="–"/>
        <a:defRPr sz="14400">
          <a:solidFill>
            <a:schemeClr val="tx1"/>
          </a:solidFill>
          <a:latin typeface="+mn-lt"/>
        </a:defRPr>
      </a:lvl2pPr>
      <a:lvl3pPr marL="5875338" indent="-1171575" algn="l" defTabSz="4703763" rtl="0" eaLnBrk="0" fontAlgn="base" hangingPunct="0">
        <a:spcBef>
          <a:spcPct val="20000"/>
        </a:spcBef>
        <a:spcAft>
          <a:spcPct val="0"/>
        </a:spcAft>
        <a:buChar char="•"/>
        <a:defRPr sz="12400">
          <a:solidFill>
            <a:schemeClr val="tx1"/>
          </a:solidFill>
          <a:latin typeface="+mn-lt"/>
        </a:defRPr>
      </a:lvl3pPr>
      <a:lvl4pPr marL="8228013" indent="-1173163" algn="l" defTabSz="4703763" rtl="0" eaLnBrk="0" fontAlgn="base" hangingPunct="0">
        <a:spcBef>
          <a:spcPct val="20000"/>
        </a:spcBef>
        <a:spcAft>
          <a:spcPct val="0"/>
        </a:spcAft>
        <a:buChar char="–"/>
        <a:defRPr sz="10300">
          <a:solidFill>
            <a:schemeClr val="tx1"/>
          </a:solidFill>
          <a:latin typeface="+mn-lt"/>
        </a:defRPr>
      </a:lvl4pPr>
      <a:lvl5pPr marL="10582275" indent="-1176338" algn="l" defTabSz="4703763" rtl="0" eaLnBrk="0" fontAlgn="base" hangingPunct="0">
        <a:spcBef>
          <a:spcPct val="20000"/>
        </a:spcBef>
        <a:spcAft>
          <a:spcPct val="0"/>
        </a:spcAft>
        <a:buChar char="»"/>
        <a:defRPr sz="10300">
          <a:solidFill>
            <a:schemeClr val="tx1"/>
          </a:solidFill>
          <a:latin typeface="+mn-lt"/>
        </a:defRPr>
      </a:lvl5pPr>
      <a:lvl6pPr marL="11039475" indent="-1176338" algn="l" defTabSz="4703763" rtl="0" fontAlgn="base">
        <a:spcBef>
          <a:spcPct val="20000"/>
        </a:spcBef>
        <a:spcAft>
          <a:spcPct val="0"/>
        </a:spcAft>
        <a:buChar char="»"/>
        <a:defRPr sz="10300">
          <a:solidFill>
            <a:schemeClr val="tx1"/>
          </a:solidFill>
          <a:latin typeface="+mn-lt"/>
        </a:defRPr>
      </a:lvl6pPr>
      <a:lvl7pPr marL="11496675" indent="-1176338" algn="l" defTabSz="4703763" rtl="0" fontAlgn="base">
        <a:spcBef>
          <a:spcPct val="20000"/>
        </a:spcBef>
        <a:spcAft>
          <a:spcPct val="0"/>
        </a:spcAft>
        <a:buChar char="»"/>
        <a:defRPr sz="10300">
          <a:solidFill>
            <a:schemeClr val="tx1"/>
          </a:solidFill>
          <a:latin typeface="+mn-lt"/>
        </a:defRPr>
      </a:lvl7pPr>
      <a:lvl8pPr marL="11953875" indent="-1176338" algn="l" defTabSz="4703763" rtl="0" fontAlgn="base">
        <a:spcBef>
          <a:spcPct val="20000"/>
        </a:spcBef>
        <a:spcAft>
          <a:spcPct val="0"/>
        </a:spcAft>
        <a:buChar char="»"/>
        <a:defRPr sz="10300">
          <a:solidFill>
            <a:schemeClr val="tx1"/>
          </a:solidFill>
          <a:latin typeface="+mn-lt"/>
        </a:defRPr>
      </a:lvl8pPr>
      <a:lvl9pPr marL="12411075" indent="-1176338" algn="l" defTabSz="4703763" rtl="0" fontAlgn="base">
        <a:spcBef>
          <a:spcPct val="20000"/>
        </a:spcBef>
        <a:spcAft>
          <a:spcPct val="0"/>
        </a:spcAft>
        <a:buChar char="»"/>
        <a:defRPr sz="10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diagramData" Target="../diagrams/data1.xml"/><Relationship Id="rId5" Type="http://schemas.openxmlformats.org/officeDocument/2006/relationships/diagramLayout" Target="../diagrams/layout1.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accent4">
                <a:lumMod val="40000"/>
                <a:lumOff val="60000"/>
              </a:schemeClr>
            </a:gs>
            <a:gs pos="100000">
              <a:schemeClr val="bg1"/>
            </a:gs>
          </a:gsLst>
          <a:lin ang="5400000" scaled="1"/>
          <a:tileRect/>
        </a:gradFill>
        <a:effectLst/>
      </p:bgPr>
    </p:bg>
    <p:spTree>
      <p:nvGrpSpPr>
        <p:cNvPr id="1" name=""/>
        <p:cNvGrpSpPr/>
        <p:nvPr/>
      </p:nvGrpSpPr>
      <p:grpSpPr>
        <a:xfrm>
          <a:off x="0" y="0"/>
          <a:ext cx="0" cy="0"/>
          <a:chOff x="0" y="0"/>
          <a:chExt cx="0" cy="0"/>
        </a:xfrm>
      </p:grpSpPr>
      <p:grpSp>
        <p:nvGrpSpPr>
          <p:cNvPr id="39" name="Group 38"/>
          <p:cNvGrpSpPr/>
          <p:nvPr/>
        </p:nvGrpSpPr>
        <p:grpSpPr>
          <a:xfrm>
            <a:off x="2178050" y="1295400"/>
            <a:ext cx="39763700" cy="5505451"/>
            <a:chOff x="2746935" y="5000636"/>
            <a:chExt cx="39763700" cy="3663939"/>
          </a:xfrm>
        </p:grpSpPr>
        <p:sp>
          <p:nvSpPr>
            <p:cNvPr id="40" name="Rectangle 13"/>
            <p:cNvSpPr txBox="1">
              <a:spLocks noChangeArrowheads="1"/>
            </p:cNvSpPr>
            <p:nvPr/>
          </p:nvSpPr>
          <p:spPr bwMode="auto">
            <a:xfrm>
              <a:off x="2746935" y="5006975"/>
              <a:ext cx="39503350" cy="3657600"/>
            </a:xfrm>
            <a:prstGeom prst="rect">
              <a:avLst/>
            </a:prstGeom>
            <a:solidFill>
              <a:schemeClr val="accent6">
                <a:lumMod val="75000"/>
              </a:schemeClr>
            </a:solidFill>
            <a:ln w="60325" cap="flat">
              <a:solidFill>
                <a:schemeClr val="accent1">
                  <a:lumMod val="75000"/>
                </a:schemeClr>
              </a:solidFill>
              <a:miter lim="800000"/>
            </a:ln>
          </p:spPr>
          <p:txBody>
            <a:bodyPr vert="horz" wrap="square" lIns="376203" tIns="188102" rIns="376203" bIns="188102" anchor="ctr" anchorCtr="0" compatLnSpc="1">
              <a:prstTxWarp prst="textNoShape">
                <a:avLst/>
              </a:prstTxWarp>
            </a:bodyPr>
            <a:lstStyle>
              <a:defPPr>
                <a:defRPr kern="1200" smtId="4294967295"/>
              </a:defPPr>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a:defRPr>
              </a:lvl2pPr>
              <a:lvl3pPr algn="ctr" defTabSz="3762375" rtl="0" eaLnBrk="0" fontAlgn="base" hangingPunct="0">
                <a:spcBef>
                  <a:spcPct val="0"/>
                </a:spcBef>
                <a:spcAft>
                  <a:spcPct val="0"/>
                </a:spcAft>
                <a:defRPr sz="18200">
                  <a:solidFill>
                    <a:schemeClr val="tx2"/>
                  </a:solidFill>
                  <a:latin typeface="Arial"/>
                </a:defRPr>
              </a:lvl3pPr>
              <a:lvl4pPr algn="ctr" defTabSz="3762375" rtl="0" eaLnBrk="0" fontAlgn="base" hangingPunct="0">
                <a:spcBef>
                  <a:spcPct val="0"/>
                </a:spcBef>
                <a:spcAft>
                  <a:spcPct val="0"/>
                </a:spcAft>
                <a:defRPr sz="18200">
                  <a:solidFill>
                    <a:schemeClr val="tx2"/>
                  </a:solidFill>
                  <a:latin typeface="Arial"/>
                </a:defRPr>
              </a:lvl4pPr>
              <a:lvl5pPr algn="ctr" defTabSz="3762375" rtl="0" eaLnBrk="0" fontAlgn="base" hangingPunct="0">
                <a:spcBef>
                  <a:spcPct val="0"/>
                </a:spcBef>
                <a:spcAft>
                  <a:spcPct val="0"/>
                </a:spcAft>
                <a:defRPr sz="18200">
                  <a:solidFill>
                    <a:schemeClr val="tx2"/>
                  </a:solidFill>
                  <a:latin typeface="Arial"/>
                </a:defRPr>
              </a:lvl5pPr>
              <a:lvl6pPr marL="457200" algn="ctr" defTabSz="3762375" rtl="0" fontAlgn="base">
                <a:spcBef>
                  <a:spcPct val="0"/>
                </a:spcBef>
                <a:spcAft>
                  <a:spcPct val="0"/>
                </a:spcAft>
                <a:defRPr sz="18200">
                  <a:solidFill>
                    <a:schemeClr val="tx2"/>
                  </a:solidFill>
                  <a:latin typeface="Arial"/>
                </a:defRPr>
              </a:lvl6pPr>
              <a:lvl7pPr marL="914400" algn="ctr" defTabSz="3762375" rtl="0" fontAlgn="base">
                <a:spcBef>
                  <a:spcPct val="0"/>
                </a:spcBef>
                <a:spcAft>
                  <a:spcPct val="0"/>
                </a:spcAft>
                <a:defRPr sz="18200">
                  <a:solidFill>
                    <a:schemeClr val="tx2"/>
                  </a:solidFill>
                  <a:latin typeface="Arial"/>
                </a:defRPr>
              </a:lvl7pPr>
              <a:lvl8pPr marL="1371600" algn="ctr" defTabSz="3762375" rtl="0" fontAlgn="base">
                <a:spcBef>
                  <a:spcPct val="0"/>
                </a:spcBef>
                <a:spcAft>
                  <a:spcPct val="0"/>
                </a:spcAft>
                <a:defRPr sz="18200">
                  <a:solidFill>
                    <a:schemeClr val="tx2"/>
                  </a:solidFill>
                  <a:latin typeface="Arial"/>
                </a:defRPr>
              </a:lvl8pPr>
              <a:lvl9pPr marL="1828800" algn="ctr" defTabSz="3762375" rtl="0" fontAlgn="base">
                <a:spcBef>
                  <a:spcPct val="0"/>
                </a:spcBef>
                <a:spcAft>
                  <a:spcPct val="0"/>
                </a:spcAft>
                <a:defRPr sz="18200">
                  <a:solidFill>
                    <a:schemeClr val="tx2"/>
                  </a:solidFill>
                  <a:latin typeface="Arial"/>
                </a:defRPr>
              </a:lvl9pPr>
            </a:lstStyle>
            <a:p>
              <a:pPr eaLnBrk="1" hangingPunct="1"/>
              <a:endParaRPr lang="en-US" sz="4400" i="1" dirty="0" smtClean="0">
                <a:solidFill>
                  <a:schemeClr val="bg1"/>
                </a:solidFill>
                <a:latin typeface="Lucida Grande" pitchFamily="2" charset="0"/>
              </a:endParaRPr>
            </a:p>
          </p:txBody>
        </p:sp>
        <p:sp>
          <p:nvSpPr>
            <p:cNvPr id="41" name="Rectangle 13"/>
            <p:cNvSpPr txBox="1">
              <a:spLocks noChangeArrowheads="1"/>
            </p:cNvSpPr>
            <p:nvPr/>
          </p:nvSpPr>
          <p:spPr bwMode="auto">
            <a:xfrm>
              <a:off x="3007285" y="5000636"/>
              <a:ext cx="39503350" cy="3657600"/>
            </a:xfrm>
            <a:prstGeom prst="rect">
              <a:avLst/>
            </a:prstGeom>
            <a:solidFill>
              <a:srgbClr val="00576E">
                <a:alpha val="40000"/>
              </a:srgbClr>
            </a:solidFill>
            <a:ln w="60325" cap="flat">
              <a:noFill/>
              <a:miter lim="800000"/>
            </a:ln>
          </p:spPr>
          <p:txBody>
            <a:bodyPr vert="horz" wrap="square" lIns="376203" tIns="188102" rIns="376203" bIns="188102" anchor="ctr" anchorCtr="0" compatLnSpc="1">
              <a:prstTxWarp prst="textNoShape">
                <a:avLst/>
              </a:prstTxWarp>
            </a:bodyPr>
            <a:lstStyle>
              <a:defPPr>
                <a:defRPr kern="1200" smtId="4294967295"/>
              </a:defPPr>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a:defRPr>
              </a:lvl2pPr>
              <a:lvl3pPr algn="ctr" defTabSz="3762375" rtl="0" eaLnBrk="0" fontAlgn="base" hangingPunct="0">
                <a:spcBef>
                  <a:spcPct val="0"/>
                </a:spcBef>
                <a:spcAft>
                  <a:spcPct val="0"/>
                </a:spcAft>
                <a:defRPr sz="18200">
                  <a:solidFill>
                    <a:schemeClr val="tx2"/>
                  </a:solidFill>
                  <a:latin typeface="Arial"/>
                </a:defRPr>
              </a:lvl3pPr>
              <a:lvl4pPr algn="ctr" defTabSz="3762375" rtl="0" eaLnBrk="0" fontAlgn="base" hangingPunct="0">
                <a:spcBef>
                  <a:spcPct val="0"/>
                </a:spcBef>
                <a:spcAft>
                  <a:spcPct val="0"/>
                </a:spcAft>
                <a:defRPr sz="18200">
                  <a:solidFill>
                    <a:schemeClr val="tx2"/>
                  </a:solidFill>
                  <a:latin typeface="Arial"/>
                </a:defRPr>
              </a:lvl4pPr>
              <a:lvl5pPr algn="ctr" defTabSz="3762375" rtl="0" eaLnBrk="0" fontAlgn="base" hangingPunct="0">
                <a:spcBef>
                  <a:spcPct val="0"/>
                </a:spcBef>
                <a:spcAft>
                  <a:spcPct val="0"/>
                </a:spcAft>
                <a:defRPr sz="18200">
                  <a:solidFill>
                    <a:schemeClr val="tx2"/>
                  </a:solidFill>
                  <a:latin typeface="Arial"/>
                </a:defRPr>
              </a:lvl5pPr>
              <a:lvl6pPr marL="457200" algn="ctr" defTabSz="3762375" rtl="0" fontAlgn="base">
                <a:spcBef>
                  <a:spcPct val="0"/>
                </a:spcBef>
                <a:spcAft>
                  <a:spcPct val="0"/>
                </a:spcAft>
                <a:defRPr sz="18200">
                  <a:solidFill>
                    <a:schemeClr val="tx2"/>
                  </a:solidFill>
                  <a:latin typeface="Arial"/>
                </a:defRPr>
              </a:lvl6pPr>
              <a:lvl7pPr marL="914400" algn="ctr" defTabSz="3762375" rtl="0" fontAlgn="base">
                <a:spcBef>
                  <a:spcPct val="0"/>
                </a:spcBef>
                <a:spcAft>
                  <a:spcPct val="0"/>
                </a:spcAft>
                <a:defRPr sz="18200">
                  <a:solidFill>
                    <a:schemeClr val="tx2"/>
                  </a:solidFill>
                  <a:latin typeface="Arial"/>
                </a:defRPr>
              </a:lvl7pPr>
              <a:lvl8pPr marL="1371600" algn="ctr" defTabSz="3762375" rtl="0" fontAlgn="base">
                <a:spcBef>
                  <a:spcPct val="0"/>
                </a:spcBef>
                <a:spcAft>
                  <a:spcPct val="0"/>
                </a:spcAft>
                <a:defRPr sz="18200">
                  <a:solidFill>
                    <a:schemeClr val="tx2"/>
                  </a:solidFill>
                  <a:latin typeface="Arial"/>
                </a:defRPr>
              </a:lvl8pPr>
              <a:lvl9pPr marL="1828800" algn="ctr" defTabSz="3762375" rtl="0" fontAlgn="base">
                <a:spcBef>
                  <a:spcPct val="0"/>
                </a:spcBef>
                <a:spcAft>
                  <a:spcPct val="0"/>
                </a:spcAft>
                <a:defRPr sz="18200">
                  <a:solidFill>
                    <a:schemeClr val="tx2"/>
                  </a:solidFill>
                  <a:latin typeface="Arial"/>
                </a:defRPr>
              </a:lvl9pPr>
            </a:lstStyle>
            <a:p>
              <a:pPr eaLnBrk="1" hangingPunct="1"/>
              <a:r>
                <a:rPr lang="en-US" sz="7270" b="1" dirty="0" smtClean="0">
                  <a:solidFill>
                    <a:schemeClr val="bg1"/>
                  </a:solidFill>
                  <a:latin typeface="Lucida Grande" pitchFamily="2" charset="0"/>
                </a:rPr>
                <a:t>Barriers and Mental Health of Undocumented Latinos in the United States </a:t>
              </a:r>
              <a:r>
                <a:rPr lang="en-US" sz="5400" dirty="0" smtClean="0">
                  <a:solidFill>
                    <a:schemeClr val="bg1"/>
                  </a:solidFill>
                  <a:latin typeface="Lucida Grande" pitchFamily="2" charset="0"/>
                </a:rPr>
                <a:t/>
              </a:r>
              <a:br>
                <a:rPr lang="en-US" sz="5400" dirty="0" smtClean="0">
                  <a:solidFill>
                    <a:schemeClr val="bg1"/>
                  </a:solidFill>
                  <a:latin typeface="Lucida Grande" pitchFamily="2" charset="0"/>
                </a:rPr>
              </a:br>
              <a:r>
                <a:rPr lang="en-US" sz="5400" dirty="0" smtClean="0">
                  <a:solidFill>
                    <a:schemeClr val="bg1"/>
                  </a:solidFill>
                  <a:latin typeface="Lucida Grande" pitchFamily="2" charset="0"/>
                </a:rPr>
                <a:t>Maricela Rodriguez</a:t>
              </a:r>
            </a:p>
            <a:p>
              <a:pPr eaLnBrk="1" hangingPunct="1"/>
              <a:r>
                <a:rPr lang="en-US" sz="5000" dirty="0" smtClean="0">
                  <a:solidFill>
                    <a:schemeClr val="bg1"/>
                  </a:solidFill>
                  <a:latin typeface="Lucida Grande" pitchFamily="2" charset="0"/>
                </a:rPr>
                <a:t>Research Advisor: Dr. Elizabeth Aquino</a:t>
              </a:r>
              <a:r>
                <a:rPr lang="en-US" sz="5000" i="1" dirty="0" smtClean="0">
                  <a:solidFill>
                    <a:schemeClr val="bg1"/>
                  </a:solidFill>
                  <a:latin typeface="Lucida Grande" pitchFamily="2" charset="0"/>
                </a:rPr>
                <a:t/>
              </a:r>
              <a:br>
                <a:rPr lang="en-US" sz="5000" i="1" dirty="0" smtClean="0">
                  <a:solidFill>
                    <a:schemeClr val="bg1"/>
                  </a:solidFill>
                  <a:latin typeface="Lucida Grande" pitchFamily="2" charset="0"/>
                </a:rPr>
              </a:br>
              <a:r>
                <a:rPr lang="en-US" sz="5000" dirty="0" smtClean="0">
                  <a:solidFill>
                    <a:schemeClr val="bg1"/>
                  </a:solidFill>
                  <a:latin typeface="Lucida Grande" pitchFamily="2" charset="0"/>
                </a:rPr>
                <a:t>DePaul University School of Nursing </a:t>
              </a:r>
            </a:p>
          </p:txBody>
        </p:sp>
      </p:grpSp>
      <p:sp>
        <p:nvSpPr>
          <p:cNvPr id="44" name="Rectangle 42"/>
          <p:cNvSpPr>
            <a:spLocks noChangeArrowheads="1"/>
          </p:cNvSpPr>
          <p:nvPr/>
        </p:nvSpPr>
        <p:spPr bwMode="auto">
          <a:xfrm>
            <a:off x="2173568" y="1304924"/>
            <a:ext cx="457200" cy="5495925"/>
          </a:xfrm>
          <a:prstGeom prst="rect">
            <a:avLst/>
          </a:prstGeom>
          <a:solidFill>
            <a:schemeClr val="accent1">
              <a:lumMod val="75000"/>
            </a:schemeClr>
          </a:solidFill>
          <a:ln>
            <a:noFill/>
          </a:ln>
        </p:spPr>
        <p:txBody>
          <a:bodyPr wrap="none" anchor="ctr"/>
          <a:lstStyle>
            <a:defPPr>
              <a:defRPr kern="1200" smtId="4294967295"/>
            </a:defPPr>
          </a:lstStyle>
          <a:p>
            <a:endParaRPr lang="en-US" dirty="0"/>
          </a:p>
        </p:txBody>
      </p:sp>
      <p:sp>
        <p:nvSpPr>
          <p:cNvPr id="45" name="Rectangle 43"/>
          <p:cNvSpPr>
            <a:spLocks noChangeArrowheads="1"/>
          </p:cNvSpPr>
          <p:nvPr/>
        </p:nvSpPr>
        <p:spPr bwMode="auto">
          <a:xfrm>
            <a:off x="41224200" y="1304924"/>
            <a:ext cx="457200" cy="5495925"/>
          </a:xfrm>
          <a:prstGeom prst="rect">
            <a:avLst/>
          </a:prstGeom>
          <a:solidFill>
            <a:schemeClr val="accent1">
              <a:lumMod val="75000"/>
            </a:schemeClr>
          </a:solidFill>
          <a:ln>
            <a:noFill/>
          </a:ln>
        </p:spPr>
        <p:txBody>
          <a:bodyPr wrap="none" anchor="ctr"/>
          <a:lstStyle>
            <a:defPPr>
              <a:defRPr kern="1200" smtId="4294967295"/>
            </a:defPPr>
          </a:lstStyle>
          <a:p>
            <a:endParaRPr lang="en-US" dirty="0"/>
          </a:p>
        </p:txBody>
      </p:sp>
      <p:sp>
        <p:nvSpPr>
          <p:cNvPr id="2051" name="Rectangle 17"/>
          <p:cNvSpPr>
            <a:spLocks noChangeArrowheads="1"/>
          </p:cNvSpPr>
          <p:nvPr/>
        </p:nvSpPr>
        <p:spPr bwMode="auto">
          <a:xfrm>
            <a:off x="381000" y="7391400"/>
            <a:ext cx="9829800" cy="1143000"/>
          </a:xfrm>
          <a:prstGeom prst="rect">
            <a:avLst/>
          </a:prstGeom>
          <a:solidFill>
            <a:schemeClr val="bg2"/>
          </a:solidFill>
          <a:ln w="9525">
            <a:solidFill>
              <a:schemeClr val="tx1"/>
            </a:solidFill>
            <a:miter lim="800000"/>
          </a:ln>
        </p:spPr>
        <p:txBody>
          <a:bodyPr wrap="none" lIns="171433" tIns="85716" rIns="171433" bIns="85716" anchor="ctr"/>
          <a:lstStyle>
            <a:defPPr>
              <a:defRPr kern="1200" smtId="4294967295"/>
            </a:defPPr>
          </a:lstStyle>
          <a:p>
            <a:pPr algn="ctr" defTabSz="4703763"/>
            <a:r>
              <a:rPr lang="en-US" sz="5200" b="1" dirty="0" smtClean="0">
                <a:solidFill>
                  <a:schemeClr val="accent6">
                    <a:lumMod val="75000"/>
                  </a:schemeClr>
                </a:solidFill>
                <a:latin typeface="Lucida Grande" pitchFamily="2" charset="0"/>
              </a:rPr>
              <a:t>Introduction</a:t>
            </a:r>
            <a:endParaRPr lang="en-US" sz="5200" b="1" dirty="0">
              <a:solidFill>
                <a:schemeClr val="accent6">
                  <a:lumMod val="75000"/>
                </a:schemeClr>
              </a:solidFill>
              <a:latin typeface="Lucida Grande" pitchFamily="2" charset="0"/>
            </a:endParaRPr>
          </a:p>
        </p:txBody>
      </p:sp>
      <p:sp>
        <p:nvSpPr>
          <p:cNvPr id="2052" name="Rectangle 19"/>
          <p:cNvSpPr>
            <a:spLocks noChangeArrowheads="1"/>
          </p:cNvSpPr>
          <p:nvPr/>
        </p:nvSpPr>
        <p:spPr bwMode="auto">
          <a:xfrm>
            <a:off x="11582400" y="7391400"/>
            <a:ext cx="20574000" cy="1143000"/>
          </a:xfrm>
          <a:prstGeom prst="rect">
            <a:avLst/>
          </a:prstGeom>
          <a:solidFill>
            <a:schemeClr val="bg2"/>
          </a:solidFill>
          <a:ln w="9525">
            <a:solidFill>
              <a:schemeClr val="tx1"/>
            </a:solidFill>
            <a:miter lim="800000"/>
          </a:ln>
        </p:spPr>
        <p:txBody>
          <a:bodyPr wrap="none" lIns="171433" tIns="85716" rIns="171433" bIns="85716" anchor="ctr"/>
          <a:lstStyle>
            <a:defPPr>
              <a:defRPr kern="1200" smtId="4294967295"/>
            </a:defPPr>
          </a:lstStyle>
          <a:p>
            <a:pPr algn="ctr" defTabSz="4703763"/>
            <a:r>
              <a:rPr lang="en-US" sz="5200" b="1" dirty="0">
                <a:solidFill>
                  <a:schemeClr val="accent6">
                    <a:lumMod val="75000"/>
                  </a:schemeClr>
                </a:solidFill>
                <a:latin typeface="Lucida Grande" pitchFamily="2" charset="0"/>
              </a:rPr>
              <a:t>Methods</a:t>
            </a:r>
          </a:p>
        </p:txBody>
      </p:sp>
      <p:sp>
        <p:nvSpPr>
          <p:cNvPr id="2053" name="Rectangle 20"/>
          <p:cNvSpPr>
            <a:spLocks noChangeArrowheads="1"/>
          </p:cNvSpPr>
          <p:nvPr/>
        </p:nvSpPr>
        <p:spPr bwMode="auto">
          <a:xfrm>
            <a:off x="33832800" y="7315200"/>
            <a:ext cx="9404350" cy="1143000"/>
          </a:xfrm>
          <a:prstGeom prst="rect">
            <a:avLst/>
          </a:prstGeom>
          <a:solidFill>
            <a:schemeClr val="bg2"/>
          </a:solidFill>
          <a:ln w="9525">
            <a:solidFill>
              <a:schemeClr val="tx1"/>
            </a:solidFill>
            <a:miter lim="800000"/>
          </a:ln>
        </p:spPr>
        <p:txBody>
          <a:bodyPr wrap="none" lIns="171433" tIns="85716" rIns="171433" bIns="85716" anchor="ctr"/>
          <a:lstStyle>
            <a:defPPr>
              <a:defRPr kern="1200" smtId="4294967295"/>
            </a:defPPr>
          </a:lstStyle>
          <a:p>
            <a:pPr algn="ctr" defTabSz="4703763"/>
            <a:r>
              <a:rPr lang="en-US" sz="5200" b="1" dirty="0" smtClean="0">
                <a:solidFill>
                  <a:schemeClr val="accent6">
                    <a:lumMod val="75000"/>
                  </a:schemeClr>
                </a:solidFill>
                <a:latin typeface="Lucida Grande" pitchFamily="2" charset="0"/>
              </a:rPr>
              <a:t>Discussion</a:t>
            </a:r>
            <a:endParaRPr lang="en-US" sz="5200" b="1" dirty="0">
              <a:solidFill>
                <a:schemeClr val="accent6">
                  <a:lumMod val="75000"/>
                </a:schemeClr>
              </a:solidFill>
              <a:latin typeface="Lucida Grande" pitchFamily="2" charset="0"/>
            </a:endParaRPr>
          </a:p>
        </p:txBody>
      </p:sp>
      <p:sp>
        <p:nvSpPr>
          <p:cNvPr id="2056" name="Rectangle 25"/>
          <p:cNvSpPr>
            <a:spLocks noChangeArrowheads="1"/>
          </p:cNvSpPr>
          <p:nvPr/>
        </p:nvSpPr>
        <p:spPr bwMode="auto">
          <a:xfrm>
            <a:off x="381000" y="21412200"/>
            <a:ext cx="9798050" cy="1143000"/>
          </a:xfrm>
          <a:prstGeom prst="rect">
            <a:avLst/>
          </a:prstGeom>
          <a:solidFill>
            <a:schemeClr val="bg2"/>
          </a:solidFill>
          <a:ln w="9525">
            <a:solidFill>
              <a:schemeClr val="tx1"/>
            </a:solidFill>
            <a:miter lim="800000"/>
          </a:ln>
        </p:spPr>
        <p:txBody>
          <a:bodyPr wrap="none" lIns="171433" tIns="85716" rIns="171433" bIns="85716" anchor="ctr"/>
          <a:lstStyle>
            <a:defPPr>
              <a:defRPr kern="1200" smtId="4294967295"/>
            </a:defPPr>
          </a:lstStyle>
          <a:p>
            <a:pPr algn="ctr" defTabSz="4703763"/>
            <a:r>
              <a:rPr lang="en-US" sz="5200" b="1" dirty="0" smtClean="0">
                <a:solidFill>
                  <a:schemeClr val="accent6">
                    <a:lumMod val="75000"/>
                  </a:schemeClr>
                </a:solidFill>
                <a:latin typeface="Lucida Grande" pitchFamily="2" charset="0"/>
              </a:rPr>
              <a:t>Purpose</a:t>
            </a:r>
            <a:endParaRPr lang="en-US" sz="5200" b="1" dirty="0">
              <a:solidFill>
                <a:schemeClr val="accent6">
                  <a:lumMod val="75000"/>
                </a:schemeClr>
              </a:solidFill>
              <a:latin typeface="Lucida Grande" pitchFamily="2" charset="0"/>
            </a:endParaRPr>
          </a:p>
        </p:txBody>
      </p:sp>
      <p:sp>
        <p:nvSpPr>
          <p:cNvPr id="2057" name="Rectangle 26"/>
          <p:cNvSpPr>
            <a:spLocks noChangeArrowheads="1"/>
          </p:cNvSpPr>
          <p:nvPr/>
        </p:nvSpPr>
        <p:spPr bwMode="auto">
          <a:xfrm>
            <a:off x="33756600" y="26974800"/>
            <a:ext cx="9404350" cy="1143000"/>
          </a:xfrm>
          <a:prstGeom prst="rect">
            <a:avLst/>
          </a:prstGeom>
          <a:solidFill>
            <a:schemeClr val="bg2"/>
          </a:solidFill>
          <a:ln w="9525">
            <a:solidFill>
              <a:schemeClr val="tx1"/>
            </a:solidFill>
            <a:miter lim="800000"/>
          </a:ln>
        </p:spPr>
        <p:txBody>
          <a:bodyPr wrap="none" lIns="171433" tIns="85716" rIns="171433" bIns="85716" anchor="ctr"/>
          <a:lstStyle>
            <a:defPPr>
              <a:defRPr kern="1200" smtId="4294967295"/>
            </a:defPPr>
          </a:lstStyle>
          <a:p>
            <a:pPr algn="ctr" defTabSz="4703763"/>
            <a:r>
              <a:rPr lang="en-US" sz="6400" b="1" dirty="0" smtClean="0">
                <a:solidFill>
                  <a:schemeClr val="accent6">
                    <a:lumMod val="75000"/>
                  </a:schemeClr>
                </a:solidFill>
                <a:latin typeface="Lucida Grande" pitchFamily="2" charset="0"/>
              </a:rPr>
              <a:t>  </a:t>
            </a:r>
            <a:r>
              <a:rPr lang="en-US" sz="5400" b="1" dirty="0" smtClean="0">
                <a:solidFill>
                  <a:schemeClr val="accent6">
                    <a:lumMod val="75000"/>
                  </a:schemeClr>
                </a:solidFill>
                <a:latin typeface="Lucida Grande" pitchFamily="2" charset="0"/>
              </a:rPr>
              <a:t>Future Research</a:t>
            </a:r>
            <a:endParaRPr lang="en-US" sz="5400" b="1" dirty="0">
              <a:solidFill>
                <a:schemeClr val="accent6">
                  <a:lumMod val="75000"/>
                </a:schemeClr>
              </a:solidFill>
              <a:latin typeface="Lucida Grande" pitchFamily="2" charset="0"/>
            </a:endParaRPr>
          </a:p>
        </p:txBody>
      </p:sp>
      <p:sp>
        <p:nvSpPr>
          <p:cNvPr id="2059" name="Text Box 32"/>
          <p:cNvSpPr txBox="1">
            <a:spLocks noChangeArrowheads="1"/>
          </p:cNvSpPr>
          <p:nvPr/>
        </p:nvSpPr>
        <p:spPr bwMode="auto">
          <a:xfrm>
            <a:off x="381000" y="22936200"/>
            <a:ext cx="97536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1433" tIns="85716" rIns="171433" bIns="85716">
            <a:spAutoFit/>
          </a:bodyPr>
          <a:lstStyle>
            <a:defPPr>
              <a:defRPr kern="1200" smtId="4294967295"/>
            </a:defPPr>
            <a:lvl1pPr defTabSz="4703763" eaLnBrk="0" hangingPunct="0">
              <a:defRPr sz="3800">
                <a:solidFill>
                  <a:schemeClr val="tx1"/>
                </a:solidFill>
                <a:latin typeface="Arial"/>
              </a:defRPr>
            </a:lvl1pPr>
            <a:lvl2pPr marL="857250" defTabSz="4703763" eaLnBrk="0" hangingPunct="0">
              <a:defRPr sz="3800">
                <a:solidFill>
                  <a:schemeClr val="tx1"/>
                </a:solidFill>
                <a:latin typeface="Arial"/>
              </a:defRPr>
            </a:lvl2pPr>
            <a:lvl3pPr marL="1143000" indent="-228600" defTabSz="4703763" eaLnBrk="0" hangingPunct="0">
              <a:defRPr sz="3800">
                <a:solidFill>
                  <a:schemeClr val="tx1"/>
                </a:solidFill>
                <a:latin typeface="Arial"/>
              </a:defRPr>
            </a:lvl3pPr>
            <a:lvl4pPr marL="1600200" indent="-228600" defTabSz="4703763" eaLnBrk="0" hangingPunct="0">
              <a:defRPr sz="3800">
                <a:solidFill>
                  <a:schemeClr val="tx1"/>
                </a:solidFill>
                <a:latin typeface="Arial"/>
              </a:defRPr>
            </a:lvl4pPr>
            <a:lvl5pPr marL="2057400" indent="-228600" defTabSz="4703763" eaLnBrk="0" hangingPunct="0">
              <a:defRPr sz="3800">
                <a:solidFill>
                  <a:schemeClr val="tx1"/>
                </a:solidFill>
                <a:latin typeface="Arial"/>
              </a:defRPr>
            </a:lvl5pPr>
            <a:lvl6pPr marL="2514600" indent="-228600" defTabSz="4703763" eaLnBrk="0" fontAlgn="base" hangingPunct="0">
              <a:spcBef>
                <a:spcPct val="0"/>
              </a:spcBef>
              <a:spcAft>
                <a:spcPct val="0"/>
              </a:spcAft>
              <a:defRPr sz="3800">
                <a:solidFill>
                  <a:schemeClr val="tx1"/>
                </a:solidFill>
                <a:latin typeface="Arial"/>
              </a:defRPr>
            </a:lvl6pPr>
            <a:lvl7pPr marL="2971800" indent="-228600" defTabSz="4703763" eaLnBrk="0" fontAlgn="base" hangingPunct="0">
              <a:spcBef>
                <a:spcPct val="0"/>
              </a:spcBef>
              <a:spcAft>
                <a:spcPct val="0"/>
              </a:spcAft>
              <a:defRPr sz="3800">
                <a:solidFill>
                  <a:schemeClr val="tx1"/>
                </a:solidFill>
                <a:latin typeface="Arial"/>
              </a:defRPr>
            </a:lvl7pPr>
            <a:lvl8pPr marL="3429000" indent="-228600" defTabSz="4703763" eaLnBrk="0" fontAlgn="base" hangingPunct="0">
              <a:spcBef>
                <a:spcPct val="0"/>
              </a:spcBef>
              <a:spcAft>
                <a:spcPct val="0"/>
              </a:spcAft>
              <a:defRPr sz="3800">
                <a:solidFill>
                  <a:schemeClr val="tx1"/>
                </a:solidFill>
                <a:latin typeface="Arial"/>
              </a:defRPr>
            </a:lvl8pPr>
            <a:lvl9pPr marL="3886200" indent="-228600" defTabSz="4703763" eaLnBrk="0" fontAlgn="base" hangingPunct="0">
              <a:spcBef>
                <a:spcPct val="0"/>
              </a:spcBef>
              <a:spcAft>
                <a:spcPct val="0"/>
              </a:spcAft>
              <a:defRPr sz="3800">
                <a:solidFill>
                  <a:schemeClr val="tx1"/>
                </a:solidFill>
                <a:latin typeface="Arial"/>
              </a:defRPr>
            </a:lvl9pPr>
          </a:lstStyle>
          <a:p>
            <a:pPr eaLnBrk="1" hangingPunct="1">
              <a:spcBef>
                <a:spcPct val="50000"/>
              </a:spcBef>
            </a:pPr>
            <a:r>
              <a:rPr lang="en-US" sz="3500" dirty="0" smtClean="0"/>
              <a:t>The purpose of this integrative literature review is to identify barriers that undocumented Latinos in the United States face and to describe what the overall mental health consequences of having an undocumented  status are</a:t>
            </a:r>
          </a:p>
        </p:txBody>
      </p:sp>
      <p:sp>
        <p:nvSpPr>
          <p:cNvPr id="2061" name="Text Box 35"/>
          <p:cNvSpPr txBox="1">
            <a:spLocks noChangeArrowheads="1"/>
          </p:cNvSpPr>
          <p:nvPr/>
        </p:nvSpPr>
        <p:spPr bwMode="auto">
          <a:xfrm>
            <a:off x="11201400" y="9296400"/>
            <a:ext cx="2133600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1433" tIns="85716" rIns="171433" bIns="85716"/>
          <a:lstStyle>
            <a:defPPr>
              <a:defRPr kern="1200" smtId="4294967295"/>
            </a:defPPr>
            <a:lvl1pPr defTabSz="4703763" eaLnBrk="0" hangingPunct="0">
              <a:defRPr sz="3800">
                <a:solidFill>
                  <a:schemeClr val="tx1"/>
                </a:solidFill>
                <a:latin typeface="Arial"/>
              </a:defRPr>
            </a:lvl1pPr>
            <a:lvl2pPr marL="742950" indent="-285750" defTabSz="4703763" eaLnBrk="0" hangingPunct="0">
              <a:defRPr sz="3800">
                <a:solidFill>
                  <a:schemeClr val="tx1"/>
                </a:solidFill>
                <a:latin typeface="Arial"/>
              </a:defRPr>
            </a:lvl2pPr>
            <a:lvl3pPr marL="1143000" indent="-228600" defTabSz="4703763" eaLnBrk="0" hangingPunct="0">
              <a:defRPr sz="3800">
                <a:solidFill>
                  <a:schemeClr val="tx1"/>
                </a:solidFill>
                <a:latin typeface="Arial"/>
              </a:defRPr>
            </a:lvl3pPr>
            <a:lvl4pPr marL="1600200" indent="-228600" defTabSz="4703763" eaLnBrk="0" hangingPunct="0">
              <a:defRPr sz="3800">
                <a:solidFill>
                  <a:schemeClr val="tx1"/>
                </a:solidFill>
                <a:latin typeface="Arial"/>
              </a:defRPr>
            </a:lvl4pPr>
            <a:lvl5pPr marL="2057400" indent="-228600" defTabSz="4703763" eaLnBrk="0" hangingPunct="0">
              <a:defRPr sz="3800">
                <a:solidFill>
                  <a:schemeClr val="tx1"/>
                </a:solidFill>
                <a:latin typeface="Arial"/>
              </a:defRPr>
            </a:lvl5pPr>
            <a:lvl6pPr marL="2514600" indent="-228600" defTabSz="4703763" eaLnBrk="0" fontAlgn="base" hangingPunct="0">
              <a:spcBef>
                <a:spcPct val="0"/>
              </a:spcBef>
              <a:spcAft>
                <a:spcPct val="0"/>
              </a:spcAft>
              <a:defRPr sz="3800">
                <a:solidFill>
                  <a:schemeClr val="tx1"/>
                </a:solidFill>
                <a:latin typeface="Arial"/>
              </a:defRPr>
            </a:lvl6pPr>
            <a:lvl7pPr marL="2971800" indent="-228600" defTabSz="4703763" eaLnBrk="0" fontAlgn="base" hangingPunct="0">
              <a:spcBef>
                <a:spcPct val="0"/>
              </a:spcBef>
              <a:spcAft>
                <a:spcPct val="0"/>
              </a:spcAft>
              <a:defRPr sz="3800">
                <a:solidFill>
                  <a:schemeClr val="tx1"/>
                </a:solidFill>
                <a:latin typeface="Arial"/>
              </a:defRPr>
            </a:lvl7pPr>
            <a:lvl8pPr marL="3429000" indent="-228600" defTabSz="4703763" eaLnBrk="0" fontAlgn="base" hangingPunct="0">
              <a:spcBef>
                <a:spcPct val="0"/>
              </a:spcBef>
              <a:spcAft>
                <a:spcPct val="0"/>
              </a:spcAft>
              <a:defRPr sz="3800">
                <a:solidFill>
                  <a:schemeClr val="tx1"/>
                </a:solidFill>
                <a:latin typeface="Arial"/>
              </a:defRPr>
            </a:lvl8pPr>
            <a:lvl9pPr marL="3886200" indent="-228600" defTabSz="4703763" eaLnBrk="0" fontAlgn="base" hangingPunct="0">
              <a:spcBef>
                <a:spcPct val="0"/>
              </a:spcBef>
              <a:spcAft>
                <a:spcPct val="0"/>
              </a:spcAft>
              <a:defRPr sz="3800">
                <a:solidFill>
                  <a:schemeClr val="tx1"/>
                </a:solidFill>
                <a:latin typeface="Arial"/>
              </a:defRPr>
            </a:lvl9pPr>
          </a:lstStyle>
          <a:p>
            <a:pPr eaLnBrk="1" hangingPunct="1">
              <a:spcBef>
                <a:spcPct val="50000"/>
              </a:spcBef>
            </a:pPr>
            <a:r>
              <a:rPr lang="en-US" sz="3500" dirty="0" smtClean="0"/>
              <a:t>Integrative literature review </a:t>
            </a:r>
          </a:p>
          <a:p>
            <a:pPr marL="571500" indent="-571500" eaLnBrk="1" hangingPunct="1">
              <a:spcBef>
                <a:spcPts val="0"/>
              </a:spcBef>
              <a:buFont typeface="Wingdings" charset="2"/>
              <a:buChar char="Ø"/>
            </a:pPr>
            <a:r>
              <a:rPr lang="en-US" sz="3500" dirty="0"/>
              <a:t>Databases </a:t>
            </a:r>
            <a:r>
              <a:rPr lang="en-US" sz="3500" dirty="0" smtClean="0"/>
              <a:t>Searched</a:t>
            </a:r>
          </a:p>
          <a:p>
            <a:pPr marL="1314450" lvl="1" indent="-571500" eaLnBrk="1" hangingPunct="1">
              <a:spcBef>
                <a:spcPts val="0"/>
              </a:spcBef>
              <a:buFont typeface="Wingdings" charset="2"/>
              <a:buChar char="§"/>
            </a:pPr>
            <a:r>
              <a:rPr lang="en-US" sz="3500" dirty="0" smtClean="0"/>
              <a:t>CIINAHL</a:t>
            </a:r>
          </a:p>
          <a:p>
            <a:pPr marL="1314450" lvl="1" indent="-571500" eaLnBrk="1" hangingPunct="1">
              <a:spcBef>
                <a:spcPts val="0"/>
              </a:spcBef>
              <a:buFont typeface="Wingdings" charset="2"/>
              <a:buChar char="§"/>
            </a:pPr>
            <a:r>
              <a:rPr lang="en-US" sz="3500" dirty="0" smtClean="0"/>
              <a:t>PubMed</a:t>
            </a:r>
          </a:p>
          <a:p>
            <a:pPr marL="1314450" lvl="1" indent="-571500" eaLnBrk="1" hangingPunct="1">
              <a:spcBef>
                <a:spcPts val="0"/>
              </a:spcBef>
              <a:buFont typeface="Wingdings" charset="2"/>
              <a:buChar char="§"/>
            </a:pPr>
            <a:r>
              <a:rPr lang="en-US" sz="3500" dirty="0" err="1" smtClean="0"/>
              <a:t>PsycINFO</a:t>
            </a:r>
            <a:endParaRPr lang="en-US" sz="3500" dirty="0" smtClean="0"/>
          </a:p>
          <a:p>
            <a:pPr marL="1314450" lvl="1" indent="-571500" eaLnBrk="1" hangingPunct="1">
              <a:spcBef>
                <a:spcPts val="0"/>
              </a:spcBef>
              <a:buFont typeface="Wingdings" charset="2"/>
              <a:buChar char="§"/>
            </a:pPr>
            <a:r>
              <a:rPr lang="en-US" sz="3500" dirty="0" smtClean="0"/>
              <a:t>Academic Search Complete</a:t>
            </a:r>
          </a:p>
          <a:p>
            <a:pPr marL="571500" indent="-571500" eaLnBrk="1" hangingPunct="1">
              <a:spcBef>
                <a:spcPts val="0"/>
              </a:spcBef>
              <a:buFont typeface="Wingdings" charset="2"/>
              <a:buChar char="Ø"/>
            </a:pPr>
            <a:r>
              <a:rPr lang="en-US" sz="3500" dirty="0" smtClean="0"/>
              <a:t>Inclusion Criteria </a:t>
            </a:r>
          </a:p>
          <a:p>
            <a:pPr marL="1314450" lvl="1" indent="-571500" eaLnBrk="1" hangingPunct="1">
              <a:spcBef>
                <a:spcPts val="0"/>
              </a:spcBef>
              <a:buFont typeface="Wingdings" charset="2"/>
              <a:buChar char="§"/>
            </a:pPr>
            <a:r>
              <a:rPr lang="en-US" sz="3500" dirty="0" smtClean="0"/>
              <a:t>Research published between 2013 and 2018</a:t>
            </a:r>
          </a:p>
          <a:p>
            <a:pPr marL="1314450" lvl="1" indent="-571500" eaLnBrk="1" hangingPunct="1">
              <a:spcBef>
                <a:spcPts val="0"/>
              </a:spcBef>
              <a:buFont typeface="Wingdings" charset="2"/>
              <a:buChar char="§"/>
            </a:pPr>
            <a:r>
              <a:rPr lang="en-US" sz="3500" dirty="0" smtClean="0"/>
              <a:t>Available in English </a:t>
            </a:r>
          </a:p>
          <a:p>
            <a:pPr marL="571500" indent="-571500" eaLnBrk="1" hangingPunct="1">
              <a:spcBef>
                <a:spcPts val="0"/>
              </a:spcBef>
              <a:buFont typeface="Wingdings" charset="2"/>
              <a:buChar char="Ø"/>
            </a:pPr>
            <a:r>
              <a:rPr lang="en-US" sz="3500" dirty="0" smtClean="0"/>
              <a:t>Exclusion Criteria</a:t>
            </a:r>
          </a:p>
          <a:p>
            <a:pPr marL="1314450" lvl="1" indent="-571500" eaLnBrk="1" hangingPunct="1">
              <a:spcBef>
                <a:spcPts val="0"/>
              </a:spcBef>
              <a:buFont typeface="Wingdings" charset="2"/>
              <a:buChar char="§"/>
            </a:pPr>
            <a:r>
              <a:rPr lang="en-US" sz="3500" dirty="0" smtClean="0"/>
              <a:t>Studies conducted outside the U.S.</a:t>
            </a:r>
          </a:p>
          <a:p>
            <a:pPr marL="1314450" lvl="1" indent="-571500" eaLnBrk="1" hangingPunct="1">
              <a:spcBef>
                <a:spcPts val="0"/>
              </a:spcBef>
              <a:buFont typeface="Wingdings" charset="2"/>
              <a:buChar char="§"/>
            </a:pPr>
            <a:r>
              <a:rPr lang="en-US" sz="3500" dirty="0" smtClean="0"/>
              <a:t>Studies that looked at legal Latinos</a:t>
            </a:r>
          </a:p>
          <a:p>
            <a:pPr marL="1314450" lvl="1" indent="-571500" eaLnBrk="1" hangingPunct="1">
              <a:spcBef>
                <a:spcPts val="0"/>
              </a:spcBef>
              <a:buFont typeface="Wingdings" charset="2"/>
              <a:buChar char="§"/>
            </a:pPr>
            <a:r>
              <a:rPr lang="en-US" sz="3500" dirty="0" smtClean="0"/>
              <a:t>Studies that focused on non-Latinos </a:t>
            </a:r>
          </a:p>
          <a:p>
            <a:pPr marL="1314450" lvl="1" indent="-571500" eaLnBrk="1" hangingPunct="1">
              <a:spcBef>
                <a:spcPct val="50000"/>
              </a:spcBef>
              <a:buFont typeface="Wingdings" charset="2"/>
              <a:buChar char="Ø"/>
            </a:pPr>
            <a:endParaRPr lang="en-US" sz="3500" dirty="0" smtClean="0"/>
          </a:p>
          <a:p>
            <a:pPr marL="1314450" lvl="1" indent="-571500" eaLnBrk="1" hangingPunct="1">
              <a:spcBef>
                <a:spcPct val="50000"/>
              </a:spcBef>
              <a:buFont typeface="Wingdings" charset="2"/>
              <a:buChar char="Ø"/>
            </a:pPr>
            <a:endParaRPr lang="en-US" dirty="0" smtClean="0"/>
          </a:p>
          <a:p>
            <a:pPr lvl="1" indent="0" eaLnBrk="1" hangingPunct="1">
              <a:spcBef>
                <a:spcPct val="50000"/>
              </a:spcBef>
            </a:pPr>
            <a:endParaRPr lang="en-US" dirty="0" smtClean="0"/>
          </a:p>
          <a:p>
            <a:pPr marL="1314450" lvl="1" indent="-571500" eaLnBrk="1" hangingPunct="1">
              <a:spcBef>
                <a:spcPct val="50000"/>
              </a:spcBef>
              <a:buFont typeface="Wingdings" charset="2"/>
              <a:buChar char="Ø"/>
            </a:pPr>
            <a:endParaRPr lang="en-US" dirty="0" smtClean="0"/>
          </a:p>
          <a:p>
            <a:pPr marL="1314450" lvl="1" indent="-571500" eaLnBrk="1" hangingPunct="1">
              <a:spcBef>
                <a:spcPct val="50000"/>
              </a:spcBef>
              <a:buFont typeface="Wingdings" charset="2"/>
              <a:buChar char="Ø"/>
            </a:pPr>
            <a:endParaRPr lang="en-US" dirty="0"/>
          </a:p>
          <a:p>
            <a:pPr eaLnBrk="1" hangingPunct="1">
              <a:spcBef>
                <a:spcPct val="50000"/>
              </a:spcBef>
            </a:pPr>
            <a:endParaRPr lang="en-US" sz="10300" b="1" dirty="0">
              <a:solidFill>
                <a:schemeClr val="accent1">
                  <a:lumMod val="50000"/>
                </a:schemeClr>
              </a:solidFill>
            </a:endParaRPr>
          </a:p>
        </p:txBody>
      </p:sp>
      <p:sp>
        <p:nvSpPr>
          <p:cNvPr id="2062" name="Text Box 36"/>
          <p:cNvSpPr txBox="1">
            <a:spLocks noChangeArrowheads="1"/>
          </p:cNvSpPr>
          <p:nvPr/>
        </p:nvSpPr>
        <p:spPr bwMode="auto">
          <a:xfrm>
            <a:off x="33528000" y="8763000"/>
            <a:ext cx="9906000" cy="6613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1433" tIns="85716" rIns="171433" bIns="85716">
            <a:spAutoFit/>
          </a:bodyPr>
          <a:lstStyle>
            <a:defPPr>
              <a:defRPr kern="1200" smtId="4294967295"/>
            </a:defPPr>
            <a:lvl1pPr defTabSz="4703763" eaLnBrk="0" hangingPunct="0">
              <a:defRPr sz="3800">
                <a:solidFill>
                  <a:schemeClr val="tx1"/>
                </a:solidFill>
                <a:latin typeface="Arial"/>
              </a:defRPr>
            </a:lvl1pPr>
            <a:lvl2pPr marL="857250" defTabSz="4703763" eaLnBrk="0" hangingPunct="0">
              <a:defRPr sz="3800">
                <a:solidFill>
                  <a:schemeClr val="tx1"/>
                </a:solidFill>
                <a:latin typeface="Arial"/>
              </a:defRPr>
            </a:lvl2pPr>
            <a:lvl3pPr marL="1143000" indent="-228600" defTabSz="4703763" eaLnBrk="0" hangingPunct="0">
              <a:defRPr sz="3800">
                <a:solidFill>
                  <a:schemeClr val="tx1"/>
                </a:solidFill>
                <a:latin typeface="Arial"/>
              </a:defRPr>
            </a:lvl3pPr>
            <a:lvl4pPr marL="1600200" indent="-228600" defTabSz="4703763" eaLnBrk="0" hangingPunct="0">
              <a:defRPr sz="3800">
                <a:solidFill>
                  <a:schemeClr val="tx1"/>
                </a:solidFill>
                <a:latin typeface="Arial"/>
              </a:defRPr>
            </a:lvl4pPr>
            <a:lvl5pPr marL="2057400" indent="-228600" defTabSz="4703763" eaLnBrk="0" hangingPunct="0">
              <a:defRPr sz="3800">
                <a:solidFill>
                  <a:schemeClr val="tx1"/>
                </a:solidFill>
                <a:latin typeface="Arial"/>
              </a:defRPr>
            </a:lvl5pPr>
            <a:lvl6pPr marL="2514600" indent="-228600" defTabSz="4703763" eaLnBrk="0" fontAlgn="base" hangingPunct="0">
              <a:spcBef>
                <a:spcPct val="0"/>
              </a:spcBef>
              <a:spcAft>
                <a:spcPct val="0"/>
              </a:spcAft>
              <a:defRPr sz="3800">
                <a:solidFill>
                  <a:schemeClr val="tx1"/>
                </a:solidFill>
                <a:latin typeface="Arial"/>
              </a:defRPr>
            </a:lvl6pPr>
            <a:lvl7pPr marL="2971800" indent="-228600" defTabSz="4703763" eaLnBrk="0" fontAlgn="base" hangingPunct="0">
              <a:spcBef>
                <a:spcPct val="0"/>
              </a:spcBef>
              <a:spcAft>
                <a:spcPct val="0"/>
              </a:spcAft>
              <a:defRPr sz="3800">
                <a:solidFill>
                  <a:schemeClr val="tx1"/>
                </a:solidFill>
                <a:latin typeface="Arial"/>
              </a:defRPr>
            </a:lvl7pPr>
            <a:lvl8pPr marL="3429000" indent="-228600" defTabSz="4703763" eaLnBrk="0" fontAlgn="base" hangingPunct="0">
              <a:spcBef>
                <a:spcPct val="0"/>
              </a:spcBef>
              <a:spcAft>
                <a:spcPct val="0"/>
              </a:spcAft>
              <a:defRPr sz="3800">
                <a:solidFill>
                  <a:schemeClr val="tx1"/>
                </a:solidFill>
                <a:latin typeface="Arial"/>
              </a:defRPr>
            </a:lvl8pPr>
            <a:lvl9pPr marL="3886200" indent="-228600" defTabSz="4703763" eaLnBrk="0" fontAlgn="base" hangingPunct="0">
              <a:spcBef>
                <a:spcPct val="0"/>
              </a:spcBef>
              <a:spcAft>
                <a:spcPct val="0"/>
              </a:spcAft>
              <a:defRPr sz="3800">
                <a:solidFill>
                  <a:schemeClr val="tx1"/>
                </a:solidFill>
                <a:latin typeface="Arial"/>
              </a:defRPr>
            </a:lvl9pPr>
          </a:lstStyle>
          <a:p>
            <a:pPr marL="457200" indent="-457200" eaLnBrk="1" hangingPunct="1">
              <a:spcBef>
                <a:spcPts val="1300"/>
              </a:spcBef>
              <a:buFont typeface="Wingdings" charset="2"/>
              <a:buChar char="Ø"/>
            </a:pPr>
            <a:r>
              <a:rPr lang="en-US" sz="3500" dirty="0" smtClean="0"/>
              <a:t>When undocumented Latinos face barriers such as </a:t>
            </a:r>
            <a:r>
              <a:rPr lang="en-US" sz="3500" dirty="0"/>
              <a:t>poor educational opportunities, inadequate economic possibilities and weak social integration, they are more likely to be unsuccessful in their new </a:t>
            </a:r>
            <a:r>
              <a:rPr lang="en-US" sz="3500" dirty="0" smtClean="0"/>
              <a:t>community</a:t>
            </a:r>
          </a:p>
          <a:p>
            <a:pPr marL="457200" indent="-457200" eaLnBrk="1" hangingPunct="1">
              <a:spcBef>
                <a:spcPts val="1300"/>
              </a:spcBef>
              <a:buFont typeface="Wingdings" charset="2"/>
              <a:buChar char="Ø"/>
            </a:pPr>
            <a:r>
              <a:rPr lang="en-US" sz="3500" dirty="0" smtClean="0"/>
              <a:t>Barriers faced by undocumented Latinos can lead to poor mental health and well-being</a:t>
            </a:r>
          </a:p>
          <a:p>
            <a:pPr marL="457200" indent="-457200" eaLnBrk="1" hangingPunct="1">
              <a:spcBef>
                <a:spcPts val="1300"/>
              </a:spcBef>
              <a:buFont typeface="Wingdings" charset="2"/>
              <a:buChar char="Ø"/>
            </a:pPr>
            <a:r>
              <a:rPr lang="en-US" sz="3500" dirty="0" smtClean="0"/>
              <a:t>It is important to address the barriers and mental health issues that undocumented Latinos face in a culturally sensitive manner</a:t>
            </a:r>
          </a:p>
          <a:p>
            <a:pPr marL="457200" indent="-457200" eaLnBrk="1" hangingPunct="1">
              <a:spcBef>
                <a:spcPct val="50000"/>
              </a:spcBef>
              <a:buFont typeface="Wingdings" charset="2"/>
              <a:buChar char="Ø"/>
            </a:pPr>
            <a:endParaRPr lang="en-US" sz="3600" dirty="0" smtClean="0"/>
          </a:p>
        </p:txBody>
      </p:sp>
      <p:sp>
        <p:nvSpPr>
          <p:cNvPr id="2063" name="Text Box 40"/>
          <p:cNvSpPr txBox="1">
            <a:spLocks noChangeArrowheads="1"/>
          </p:cNvSpPr>
          <p:nvPr/>
        </p:nvSpPr>
        <p:spPr bwMode="auto">
          <a:xfrm>
            <a:off x="381000" y="9067800"/>
            <a:ext cx="9982200" cy="1143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1433" tIns="85716" rIns="171433" bIns="85716"/>
          <a:lstStyle>
            <a:defPPr>
              <a:defRPr kern="1200" smtId="4294967295"/>
            </a:defPPr>
            <a:lvl1pPr defTabSz="4703763" eaLnBrk="0" hangingPunct="0">
              <a:defRPr sz="3800">
                <a:solidFill>
                  <a:schemeClr val="tx1"/>
                </a:solidFill>
                <a:latin typeface="Arial"/>
              </a:defRPr>
            </a:lvl1pPr>
            <a:lvl2pPr marL="742950" indent="-285750" defTabSz="4703763" eaLnBrk="0" hangingPunct="0">
              <a:defRPr sz="3800">
                <a:solidFill>
                  <a:schemeClr val="tx1"/>
                </a:solidFill>
                <a:latin typeface="Arial"/>
              </a:defRPr>
            </a:lvl2pPr>
            <a:lvl3pPr marL="1143000" indent="-228600" defTabSz="4703763" eaLnBrk="0" hangingPunct="0">
              <a:defRPr sz="3800">
                <a:solidFill>
                  <a:schemeClr val="tx1"/>
                </a:solidFill>
                <a:latin typeface="Arial"/>
              </a:defRPr>
            </a:lvl3pPr>
            <a:lvl4pPr marL="1600200" indent="-228600" defTabSz="4703763" eaLnBrk="0" hangingPunct="0">
              <a:defRPr sz="3800">
                <a:solidFill>
                  <a:schemeClr val="tx1"/>
                </a:solidFill>
                <a:latin typeface="Arial"/>
              </a:defRPr>
            </a:lvl4pPr>
            <a:lvl5pPr marL="2057400" indent="-228600" defTabSz="4703763" eaLnBrk="0" hangingPunct="0">
              <a:defRPr sz="3800">
                <a:solidFill>
                  <a:schemeClr val="tx1"/>
                </a:solidFill>
                <a:latin typeface="Arial"/>
              </a:defRPr>
            </a:lvl5pPr>
            <a:lvl6pPr marL="2514600" indent="-228600" defTabSz="4703763" eaLnBrk="0" fontAlgn="base" hangingPunct="0">
              <a:spcBef>
                <a:spcPct val="0"/>
              </a:spcBef>
              <a:spcAft>
                <a:spcPct val="0"/>
              </a:spcAft>
              <a:defRPr sz="3800">
                <a:solidFill>
                  <a:schemeClr val="tx1"/>
                </a:solidFill>
                <a:latin typeface="Arial"/>
              </a:defRPr>
            </a:lvl6pPr>
            <a:lvl7pPr marL="2971800" indent="-228600" defTabSz="4703763" eaLnBrk="0" fontAlgn="base" hangingPunct="0">
              <a:spcBef>
                <a:spcPct val="0"/>
              </a:spcBef>
              <a:spcAft>
                <a:spcPct val="0"/>
              </a:spcAft>
              <a:defRPr sz="3800">
                <a:solidFill>
                  <a:schemeClr val="tx1"/>
                </a:solidFill>
                <a:latin typeface="Arial"/>
              </a:defRPr>
            </a:lvl7pPr>
            <a:lvl8pPr marL="3429000" indent="-228600" defTabSz="4703763" eaLnBrk="0" fontAlgn="base" hangingPunct="0">
              <a:spcBef>
                <a:spcPct val="0"/>
              </a:spcBef>
              <a:spcAft>
                <a:spcPct val="0"/>
              </a:spcAft>
              <a:defRPr sz="3800">
                <a:solidFill>
                  <a:schemeClr val="tx1"/>
                </a:solidFill>
                <a:latin typeface="Arial"/>
              </a:defRPr>
            </a:lvl8pPr>
            <a:lvl9pPr marL="3886200" indent="-228600" defTabSz="4703763" eaLnBrk="0" fontAlgn="base" hangingPunct="0">
              <a:spcBef>
                <a:spcPct val="0"/>
              </a:spcBef>
              <a:spcAft>
                <a:spcPct val="0"/>
              </a:spcAft>
              <a:defRPr sz="3800">
                <a:solidFill>
                  <a:schemeClr val="tx1"/>
                </a:solidFill>
                <a:latin typeface="Arial"/>
              </a:defRPr>
            </a:lvl9pPr>
          </a:lstStyle>
          <a:p>
            <a:pPr marL="457200" indent="-457200" eaLnBrk="1" hangingPunct="1">
              <a:spcBef>
                <a:spcPts val="1300"/>
              </a:spcBef>
              <a:buFont typeface="Wingdings" charset="2"/>
              <a:buChar char="Ø"/>
            </a:pPr>
            <a:r>
              <a:rPr lang="en-US" sz="3500" dirty="0" smtClean="0"/>
              <a:t>Mental disorders rank among the greatest causes of death worldwide</a:t>
            </a:r>
          </a:p>
          <a:p>
            <a:pPr marL="457200" indent="-457200" eaLnBrk="1" hangingPunct="1">
              <a:spcBef>
                <a:spcPts val="1300"/>
              </a:spcBef>
              <a:buFont typeface="Wingdings" charset="2"/>
              <a:buChar char="Ø"/>
            </a:pPr>
            <a:r>
              <a:rPr lang="en-US" sz="3500" dirty="0" smtClean="0"/>
              <a:t>Mental illness affects 1/5 adults in the U.S. each year</a:t>
            </a:r>
          </a:p>
          <a:p>
            <a:pPr marL="457200" indent="-457200" eaLnBrk="1" hangingPunct="1">
              <a:spcBef>
                <a:spcPts val="1300"/>
              </a:spcBef>
              <a:buFont typeface="Wingdings" charset="2"/>
              <a:buChar char="Ø"/>
            </a:pPr>
            <a:r>
              <a:rPr lang="en-US" sz="3500" dirty="0" smtClean="0"/>
              <a:t>Undocumented Latinos are greatly affected by mental illness</a:t>
            </a:r>
          </a:p>
          <a:p>
            <a:pPr marL="457200" indent="-457200" eaLnBrk="1" hangingPunct="1">
              <a:spcBef>
                <a:spcPts val="1300"/>
              </a:spcBef>
              <a:buFont typeface="Wingdings" charset="2"/>
              <a:buChar char="Ø"/>
            </a:pPr>
            <a:r>
              <a:rPr lang="en-US" sz="3500" dirty="0" smtClean="0"/>
              <a:t>There are about 11.4 million undocumented immigrants in the U.S.; half being Latino</a:t>
            </a:r>
          </a:p>
          <a:p>
            <a:pPr marL="457200" indent="-457200" eaLnBrk="1" hangingPunct="1">
              <a:spcBef>
                <a:spcPts val="1300"/>
              </a:spcBef>
              <a:buFont typeface="Wingdings" charset="2"/>
              <a:buChar char="Ø"/>
            </a:pPr>
            <a:r>
              <a:rPr lang="en-US" sz="3500" dirty="0" smtClean="0"/>
              <a:t>Regardless of status, Latinos face many difficulties, but having an undocumented status magnifies such challenges </a:t>
            </a:r>
          </a:p>
          <a:p>
            <a:pPr marL="457200" indent="-457200" eaLnBrk="1" hangingPunct="1">
              <a:spcBef>
                <a:spcPts val="1300"/>
              </a:spcBef>
              <a:buFont typeface="Wingdings" charset="2"/>
              <a:buChar char="Ø"/>
            </a:pPr>
            <a:r>
              <a:rPr lang="en-US" sz="3500" dirty="0" smtClean="0"/>
              <a:t>The undocumented status creates external barriers, such as economic stress and lack of employment,</a:t>
            </a:r>
            <a:r>
              <a:rPr lang="en-US" sz="3500" dirty="0"/>
              <a:t> </a:t>
            </a:r>
            <a:r>
              <a:rPr lang="en-US" sz="3500" dirty="0" smtClean="0"/>
              <a:t>which manifests in exclusion, discrimination and isolation </a:t>
            </a:r>
          </a:p>
          <a:p>
            <a:pPr marL="457200" indent="-457200" eaLnBrk="1" hangingPunct="1">
              <a:spcBef>
                <a:spcPts val="1300"/>
              </a:spcBef>
              <a:buFont typeface="Wingdings" charset="2"/>
              <a:buChar char="Ø"/>
            </a:pPr>
            <a:r>
              <a:rPr lang="en-US" sz="3500" dirty="0" smtClean="0"/>
              <a:t>The external barriers are progressively internalized, and begin creating psychological barriers that can ultimately affect mental health and daily living</a:t>
            </a:r>
          </a:p>
          <a:p>
            <a:pPr eaLnBrk="1" hangingPunct="1">
              <a:spcBef>
                <a:spcPts val="0"/>
              </a:spcBef>
            </a:pPr>
            <a:endParaRPr lang="en-US" sz="3500" dirty="0" smtClean="0"/>
          </a:p>
          <a:p>
            <a:pPr eaLnBrk="1" hangingPunct="1">
              <a:spcBef>
                <a:spcPct val="50000"/>
              </a:spcBef>
            </a:pPr>
            <a:endParaRPr lang="en-US" sz="4000" dirty="0" smtClean="0"/>
          </a:p>
          <a:p>
            <a:pPr marL="571500" indent="-571500" eaLnBrk="1" hangingPunct="1">
              <a:spcBef>
                <a:spcPct val="50000"/>
              </a:spcBef>
              <a:buFont typeface="Arial"/>
              <a:buChar char="•"/>
            </a:pPr>
            <a:endParaRPr lang="en-US" sz="4000" dirty="0" smtClean="0"/>
          </a:p>
          <a:p>
            <a:pPr eaLnBrk="1" hangingPunct="1">
              <a:spcBef>
                <a:spcPct val="50000"/>
              </a:spcBef>
            </a:pPr>
            <a:endParaRPr lang="en-US" sz="4000" dirty="0"/>
          </a:p>
        </p:txBody>
      </p:sp>
      <p:sp>
        <p:nvSpPr>
          <p:cNvPr id="2071" name="Text Box 56"/>
          <p:cNvSpPr txBox="1">
            <a:spLocks noChangeArrowheads="1"/>
          </p:cNvSpPr>
          <p:nvPr/>
        </p:nvSpPr>
        <p:spPr bwMode="auto">
          <a:xfrm>
            <a:off x="33604200" y="28651200"/>
            <a:ext cx="97536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1433" tIns="85716" rIns="171433" bIns="85716"/>
          <a:lstStyle>
            <a:defPPr>
              <a:defRPr kern="1200" smtId="4294967295"/>
            </a:defPPr>
            <a:lvl1pPr defTabSz="4703763" eaLnBrk="0" hangingPunct="0">
              <a:defRPr sz="3800">
                <a:solidFill>
                  <a:schemeClr val="tx1"/>
                </a:solidFill>
                <a:latin typeface="Arial"/>
              </a:defRPr>
            </a:lvl1pPr>
            <a:lvl2pPr marL="742950" indent="-285750" defTabSz="4703763" eaLnBrk="0" hangingPunct="0">
              <a:defRPr sz="3800">
                <a:solidFill>
                  <a:schemeClr val="tx1"/>
                </a:solidFill>
                <a:latin typeface="Arial"/>
              </a:defRPr>
            </a:lvl2pPr>
            <a:lvl3pPr marL="1143000" indent="-228600" defTabSz="4703763" eaLnBrk="0" hangingPunct="0">
              <a:defRPr sz="3800">
                <a:solidFill>
                  <a:schemeClr val="tx1"/>
                </a:solidFill>
                <a:latin typeface="Arial"/>
              </a:defRPr>
            </a:lvl3pPr>
            <a:lvl4pPr marL="1600200" indent="-228600" defTabSz="4703763" eaLnBrk="0" hangingPunct="0">
              <a:defRPr sz="3800">
                <a:solidFill>
                  <a:schemeClr val="tx1"/>
                </a:solidFill>
                <a:latin typeface="Arial"/>
              </a:defRPr>
            </a:lvl4pPr>
            <a:lvl5pPr marL="2057400" indent="-228600" defTabSz="4703763" eaLnBrk="0" hangingPunct="0">
              <a:defRPr sz="3800">
                <a:solidFill>
                  <a:schemeClr val="tx1"/>
                </a:solidFill>
                <a:latin typeface="Arial"/>
              </a:defRPr>
            </a:lvl5pPr>
            <a:lvl6pPr marL="2514600" indent="-228600" defTabSz="4703763" eaLnBrk="0" fontAlgn="base" hangingPunct="0">
              <a:spcBef>
                <a:spcPct val="0"/>
              </a:spcBef>
              <a:spcAft>
                <a:spcPct val="0"/>
              </a:spcAft>
              <a:defRPr sz="3800">
                <a:solidFill>
                  <a:schemeClr val="tx1"/>
                </a:solidFill>
                <a:latin typeface="Arial"/>
              </a:defRPr>
            </a:lvl6pPr>
            <a:lvl7pPr marL="2971800" indent="-228600" defTabSz="4703763" eaLnBrk="0" fontAlgn="base" hangingPunct="0">
              <a:spcBef>
                <a:spcPct val="0"/>
              </a:spcBef>
              <a:spcAft>
                <a:spcPct val="0"/>
              </a:spcAft>
              <a:defRPr sz="3800">
                <a:solidFill>
                  <a:schemeClr val="tx1"/>
                </a:solidFill>
                <a:latin typeface="Arial"/>
              </a:defRPr>
            </a:lvl7pPr>
            <a:lvl8pPr marL="3429000" indent="-228600" defTabSz="4703763" eaLnBrk="0" fontAlgn="base" hangingPunct="0">
              <a:spcBef>
                <a:spcPct val="0"/>
              </a:spcBef>
              <a:spcAft>
                <a:spcPct val="0"/>
              </a:spcAft>
              <a:defRPr sz="3800">
                <a:solidFill>
                  <a:schemeClr val="tx1"/>
                </a:solidFill>
                <a:latin typeface="Arial"/>
              </a:defRPr>
            </a:lvl8pPr>
            <a:lvl9pPr marL="3886200" indent="-228600" defTabSz="4703763" eaLnBrk="0" fontAlgn="base" hangingPunct="0">
              <a:spcBef>
                <a:spcPct val="0"/>
              </a:spcBef>
              <a:spcAft>
                <a:spcPct val="0"/>
              </a:spcAft>
              <a:defRPr sz="3800">
                <a:solidFill>
                  <a:schemeClr val="tx1"/>
                </a:solidFill>
                <a:latin typeface="Arial"/>
              </a:defRPr>
            </a:lvl9pPr>
          </a:lstStyle>
          <a:p>
            <a:pPr marL="457200" indent="-457200" eaLnBrk="1" hangingPunct="1">
              <a:spcBef>
                <a:spcPts val="1300"/>
              </a:spcBef>
              <a:buFont typeface="Wingdings" charset="2"/>
              <a:buChar char="Ø"/>
            </a:pPr>
            <a:r>
              <a:rPr lang="en-US" sz="3500" dirty="0" smtClean="0">
                <a:solidFill>
                  <a:srgbClr val="000000"/>
                </a:solidFill>
              </a:rPr>
              <a:t>The protection of undocumented Latinos’ identities must be better implemented so that more research can be completed </a:t>
            </a:r>
          </a:p>
          <a:p>
            <a:pPr marL="457200" indent="-457200" eaLnBrk="1" hangingPunct="1">
              <a:spcBef>
                <a:spcPts val="1300"/>
              </a:spcBef>
              <a:buFont typeface="Wingdings" charset="2"/>
              <a:buChar char="Ø"/>
            </a:pPr>
            <a:r>
              <a:rPr lang="en-US" sz="3500" dirty="0" smtClean="0">
                <a:solidFill>
                  <a:srgbClr val="000000"/>
                </a:solidFill>
              </a:rPr>
              <a:t>The development of interventions that reduce the barriers faced by this population and promote mental health should be explored  </a:t>
            </a:r>
          </a:p>
        </p:txBody>
      </p:sp>
      <p:sp>
        <p:nvSpPr>
          <p:cNvPr id="2074" name="Text Box 56"/>
          <p:cNvSpPr txBox="1">
            <a:spLocks noChangeArrowheads="1"/>
          </p:cNvSpPr>
          <p:nvPr/>
        </p:nvSpPr>
        <p:spPr bwMode="auto">
          <a:xfrm>
            <a:off x="11125200" y="25831800"/>
            <a:ext cx="92964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71433" tIns="85716" rIns="171433" bIns="85716"/>
          <a:lstStyle>
            <a:defPPr>
              <a:defRPr kern="1200" smtId="4294967295"/>
            </a:defPPr>
            <a:lvl1pPr defTabSz="4703763" eaLnBrk="0" hangingPunct="0">
              <a:defRPr sz="3800">
                <a:solidFill>
                  <a:schemeClr val="tx1"/>
                </a:solidFill>
                <a:latin typeface="Arial"/>
              </a:defRPr>
            </a:lvl1pPr>
            <a:lvl2pPr marL="742950" indent="-285750" defTabSz="4703763" eaLnBrk="0" hangingPunct="0">
              <a:defRPr sz="3800">
                <a:solidFill>
                  <a:schemeClr val="tx1"/>
                </a:solidFill>
                <a:latin typeface="Arial"/>
              </a:defRPr>
            </a:lvl2pPr>
            <a:lvl3pPr marL="1143000" indent="-228600" defTabSz="4703763" eaLnBrk="0" hangingPunct="0">
              <a:defRPr sz="3800">
                <a:solidFill>
                  <a:schemeClr val="tx1"/>
                </a:solidFill>
                <a:latin typeface="Arial"/>
              </a:defRPr>
            </a:lvl3pPr>
            <a:lvl4pPr marL="1600200" indent="-228600" defTabSz="4703763" eaLnBrk="0" hangingPunct="0">
              <a:defRPr sz="3800">
                <a:solidFill>
                  <a:schemeClr val="tx1"/>
                </a:solidFill>
                <a:latin typeface="Arial"/>
              </a:defRPr>
            </a:lvl4pPr>
            <a:lvl5pPr marL="2057400" indent="-228600" defTabSz="4703763" eaLnBrk="0" hangingPunct="0">
              <a:defRPr sz="3800">
                <a:solidFill>
                  <a:schemeClr val="tx1"/>
                </a:solidFill>
                <a:latin typeface="Arial"/>
              </a:defRPr>
            </a:lvl5pPr>
            <a:lvl6pPr marL="2514600" indent="-228600" defTabSz="4703763" eaLnBrk="0" fontAlgn="base" hangingPunct="0">
              <a:spcBef>
                <a:spcPct val="0"/>
              </a:spcBef>
              <a:spcAft>
                <a:spcPct val="0"/>
              </a:spcAft>
              <a:defRPr sz="3800">
                <a:solidFill>
                  <a:schemeClr val="tx1"/>
                </a:solidFill>
                <a:latin typeface="Arial"/>
              </a:defRPr>
            </a:lvl6pPr>
            <a:lvl7pPr marL="2971800" indent="-228600" defTabSz="4703763" eaLnBrk="0" fontAlgn="base" hangingPunct="0">
              <a:spcBef>
                <a:spcPct val="0"/>
              </a:spcBef>
              <a:spcAft>
                <a:spcPct val="0"/>
              </a:spcAft>
              <a:defRPr sz="3800">
                <a:solidFill>
                  <a:schemeClr val="tx1"/>
                </a:solidFill>
                <a:latin typeface="Arial"/>
              </a:defRPr>
            </a:lvl7pPr>
            <a:lvl8pPr marL="3429000" indent="-228600" defTabSz="4703763" eaLnBrk="0" fontAlgn="base" hangingPunct="0">
              <a:spcBef>
                <a:spcPct val="0"/>
              </a:spcBef>
              <a:spcAft>
                <a:spcPct val="0"/>
              </a:spcAft>
              <a:defRPr sz="3800">
                <a:solidFill>
                  <a:schemeClr val="tx1"/>
                </a:solidFill>
                <a:latin typeface="Arial"/>
              </a:defRPr>
            </a:lvl8pPr>
            <a:lvl9pPr marL="3886200" indent="-228600" defTabSz="4703763" eaLnBrk="0" fontAlgn="base" hangingPunct="0">
              <a:spcBef>
                <a:spcPct val="0"/>
              </a:spcBef>
              <a:spcAft>
                <a:spcPct val="0"/>
              </a:spcAft>
              <a:defRPr sz="3800">
                <a:solidFill>
                  <a:schemeClr val="tx1"/>
                </a:solidFill>
                <a:latin typeface="Arial"/>
              </a:defRPr>
            </a:lvl9pPr>
          </a:lstStyle>
          <a:p>
            <a:pPr marL="571500" indent="-571500" eaLnBrk="1" hangingPunct="1">
              <a:spcBef>
                <a:spcPts val="1300"/>
              </a:spcBef>
              <a:buFont typeface="Wingdings" charset="2"/>
              <a:buChar char="Ø"/>
            </a:pPr>
            <a:r>
              <a:rPr lang="en-US" sz="3600" dirty="0" smtClean="0">
                <a:solidFill>
                  <a:srgbClr val="000000"/>
                </a:solidFill>
              </a:rPr>
              <a:t>Nursing Framework: Leiniger’s Culture Care Sunrise Model</a:t>
            </a:r>
          </a:p>
          <a:p>
            <a:pPr marL="571500" indent="-571500" eaLnBrk="1" hangingPunct="1">
              <a:spcBef>
                <a:spcPts val="1300"/>
              </a:spcBef>
              <a:buFont typeface="Wingdings" charset="2"/>
              <a:buChar char="Ø"/>
            </a:pPr>
            <a:r>
              <a:rPr lang="en-US" sz="3600" dirty="0" smtClean="0">
                <a:solidFill>
                  <a:srgbClr val="000000"/>
                </a:solidFill>
              </a:rPr>
              <a:t>In order to provide culturally congruent and holistic care, theory</a:t>
            </a:r>
            <a:r>
              <a:rPr lang="en-US" sz="3600" dirty="0">
                <a:solidFill>
                  <a:srgbClr val="000000"/>
                </a:solidFill>
              </a:rPr>
              <a:t> </a:t>
            </a:r>
            <a:r>
              <a:rPr lang="en-US" sz="3600" dirty="0" smtClean="0">
                <a:solidFill>
                  <a:srgbClr val="000000"/>
                </a:solidFill>
              </a:rPr>
              <a:t>emphasizes the need to consider all aspects of each person’s life </a:t>
            </a:r>
          </a:p>
          <a:p>
            <a:pPr marL="571500" indent="-571500" eaLnBrk="1" hangingPunct="1">
              <a:spcBef>
                <a:spcPts val="1300"/>
              </a:spcBef>
              <a:buFont typeface="Wingdings" charset="2"/>
              <a:buChar char="Ø"/>
            </a:pPr>
            <a:r>
              <a:rPr lang="en-US" sz="3600" dirty="0" smtClean="0">
                <a:solidFill>
                  <a:srgbClr val="000000"/>
                </a:solidFill>
              </a:rPr>
              <a:t>Undocumented Latinos have their own unique culture, in order to improve their mental health we must take the time to understand it</a:t>
            </a:r>
          </a:p>
          <a:p>
            <a:pPr marL="571500" indent="-571500" eaLnBrk="1" hangingPunct="1">
              <a:spcBef>
                <a:spcPct val="50000"/>
              </a:spcBef>
              <a:buFont typeface="Wingdings" charset="2"/>
              <a:buChar char="Ø"/>
            </a:pPr>
            <a:endParaRPr lang="en-US" sz="3600" dirty="0" smtClean="0">
              <a:solidFill>
                <a:srgbClr val="000000"/>
              </a:solidFill>
            </a:endParaRPr>
          </a:p>
        </p:txBody>
      </p:sp>
      <p:grpSp>
        <p:nvGrpSpPr>
          <p:cNvPr id="2075" name="Group 36"/>
          <p:cNvGrpSpPr/>
          <p:nvPr/>
        </p:nvGrpSpPr>
        <p:grpSpPr>
          <a:xfrm>
            <a:off x="10560050" y="0"/>
            <a:ext cx="22745700" cy="32994600"/>
            <a:chOff x="10560050" y="0"/>
            <a:chExt cx="22745700" cy="32994600"/>
          </a:xfrm>
        </p:grpSpPr>
        <p:sp>
          <p:nvSpPr>
            <p:cNvPr id="2077" name="Rectangle 50"/>
            <p:cNvSpPr>
              <a:spLocks noChangeArrowheads="1"/>
            </p:cNvSpPr>
            <p:nvPr/>
          </p:nvSpPr>
          <p:spPr bwMode="auto">
            <a:xfrm>
              <a:off x="10594975" y="0"/>
              <a:ext cx="328613" cy="32918400"/>
            </a:xfrm>
            <a:prstGeom prst="rect">
              <a:avLst/>
            </a:prstGeom>
            <a:solidFill>
              <a:srgbClr val="C000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defPPr>
                <a:defRPr kern="1200" smtId="4294967295"/>
              </a:defPPr>
            </a:lstStyle>
            <a:p>
              <a:pPr defTabSz="4703763"/>
              <a:endParaRPr lang="en-US" dirty="0"/>
            </a:p>
          </p:txBody>
        </p:sp>
        <p:sp>
          <p:nvSpPr>
            <p:cNvPr id="2078" name="TextBox 51"/>
            <p:cNvSpPr txBox="1">
              <a:spLocks noChangeArrowheads="1"/>
            </p:cNvSpPr>
            <p:nvPr/>
          </p:nvSpPr>
          <p:spPr bwMode="auto">
            <a:xfrm rot="-5400000">
              <a:off x="-5648325" y="16414750"/>
              <a:ext cx="327866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kern="1200" smtId="4294967295"/>
              </a:defPPr>
              <a:lvl1pPr eaLnBrk="0" hangingPunct="0">
                <a:defRPr sz="3800">
                  <a:solidFill>
                    <a:schemeClr val="tx1"/>
                  </a:solidFill>
                  <a:latin typeface="Arial"/>
                </a:defRPr>
              </a:lvl1pPr>
              <a:lvl2pPr marL="742950" indent="-285750" eaLnBrk="0" hangingPunct="0">
                <a:defRPr sz="3800">
                  <a:solidFill>
                    <a:schemeClr val="tx1"/>
                  </a:solidFill>
                  <a:latin typeface="Arial"/>
                </a:defRPr>
              </a:lvl2pPr>
              <a:lvl3pPr marL="1143000" indent="-228600" eaLnBrk="0" hangingPunct="0">
                <a:defRPr sz="3800">
                  <a:solidFill>
                    <a:schemeClr val="tx1"/>
                  </a:solidFill>
                  <a:latin typeface="Arial"/>
                </a:defRPr>
              </a:lvl3pPr>
              <a:lvl4pPr marL="1600200" indent="-228600" eaLnBrk="0" hangingPunct="0">
                <a:defRPr sz="3800">
                  <a:solidFill>
                    <a:schemeClr val="tx1"/>
                  </a:solidFill>
                  <a:latin typeface="Arial"/>
                </a:defRPr>
              </a:lvl4pPr>
              <a:lvl5pPr marL="2057400" indent="-228600" eaLnBrk="0" hangingPunct="0">
                <a:defRPr sz="3800">
                  <a:solidFill>
                    <a:schemeClr val="tx1"/>
                  </a:solidFill>
                  <a:latin typeface="Arial"/>
                </a:defRPr>
              </a:lvl5pPr>
              <a:lvl6pPr marL="2514600" indent="-228600" eaLnBrk="0" fontAlgn="base" hangingPunct="0">
                <a:spcBef>
                  <a:spcPct val="0"/>
                </a:spcBef>
                <a:spcAft>
                  <a:spcPct val="0"/>
                </a:spcAft>
                <a:defRPr sz="3800">
                  <a:solidFill>
                    <a:schemeClr val="tx1"/>
                  </a:solidFill>
                  <a:latin typeface="Arial"/>
                </a:defRPr>
              </a:lvl6pPr>
              <a:lvl7pPr marL="2971800" indent="-228600" eaLnBrk="0" fontAlgn="base" hangingPunct="0">
                <a:spcBef>
                  <a:spcPct val="0"/>
                </a:spcBef>
                <a:spcAft>
                  <a:spcPct val="0"/>
                </a:spcAft>
                <a:defRPr sz="3800">
                  <a:solidFill>
                    <a:schemeClr val="tx1"/>
                  </a:solidFill>
                  <a:latin typeface="Arial"/>
                </a:defRPr>
              </a:lvl7pPr>
              <a:lvl8pPr marL="3429000" indent="-228600" eaLnBrk="0" fontAlgn="base" hangingPunct="0">
                <a:spcBef>
                  <a:spcPct val="0"/>
                </a:spcBef>
                <a:spcAft>
                  <a:spcPct val="0"/>
                </a:spcAft>
                <a:defRPr sz="3800">
                  <a:solidFill>
                    <a:schemeClr val="tx1"/>
                  </a:solidFill>
                  <a:latin typeface="Arial"/>
                </a:defRPr>
              </a:lvl8pPr>
              <a:lvl9pPr marL="3886200" indent="-228600" eaLnBrk="0" fontAlgn="base" hangingPunct="0">
                <a:spcBef>
                  <a:spcPct val="0"/>
                </a:spcBef>
                <a:spcAft>
                  <a:spcPct val="0"/>
                </a:spcAft>
                <a:defRPr sz="3800">
                  <a:solidFill>
                    <a:schemeClr val="tx1"/>
                  </a:solidFill>
                  <a:latin typeface="Arial"/>
                </a:defRPr>
              </a:lvl9pPr>
            </a:lstStyle>
            <a:p>
              <a:pPr eaLnBrk="1" hangingPunct="1"/>
              <a:r>
                <a:rPr lang="en-US" sz="1800" b="1" dirty="0">
                  <a:solidFill>
                    <a:schemeClr val="bg1"/>
                  </a:solidFill>
                </a:rPr>
                <a:t>TRIFOLD AREA – THIS GUIDE WILL BE REMOVED BEFORE PRINTING – TRIFOLD AREA – THIS GUIDE WILL BE REMOVED BEFORE PRINTING – TRIFOLD AREA – THIS GUIDE WILL BE REMOVED BEFORE PRINTING – TRIFOLD AREA – THIS GUIDE WILL BE REMOVED BEFORE PRINTING – TRIFOLD </a:t>
              </a:r>
            </a:p>
          </p:txBody>
        </p:sp>
        <p:sp>
          <p:nvSpPr>
            <p:cNvPr id="2079" name="Rectangle 48"/>
            <p:cNvSpPr>
              <a:spLocks noChangeArrowheads="1"/>
            </p:cNvSpPr>
            <p:nvPr/>
          </p:nvSpPr>
          <p:spPr bwMode="auto">
            <a:xfrm>
              <a:off x="32967612" y="0"/>
              <a:ext cx="330200" cy="32918400"/>
            </a:xfrm>
            <a:prstGeom prst="rect">
              <a:avLst/>
            </a:prstGeom>
            <a:solidFill>
              <a:srgbClr val="C000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defPPr>
                <a:defRPr kern="1200" smtId="4294967295"/>
              </a:defPPr>
            </a:lstStyle>
            <a:p>
              <a:pPr defTabSz="4703763"/>
              <a:endParaRPr lang="en-US" dirty="0"/>
            </a:p>
          </p:txBody>
        </p:sp>
        <p:sp>
          <p:nvSpPr>
            <p:cNvPr id="2080" name="TextBox 49"/>
            <p:cNvSpPr txBox="1">
              <a:spLocks noChangeArrowheads="1"/>
            </p:cNvSpPr>
            <p:nvPr/>
          </p:nvSpPr>
          <p:spPr bwMode="auto">
            <a:xfrm rot="-5400000">
              <a:off x="16726694" y="16415544"/>
              <a:ext cx="327882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kern="1200" smtId="4294967295"/>
              </a:defPPr>
              <a:lvl1pPr eaLnBrk="0" hangingPunct="0">
                <a:defRPr sz="3800">
                  <a:solidFill>
                    <a:schemeClr val="tx1"/>
                  </a:solidFill>
                  <a:latin typeface="Arial"/>
                </a:defRPr>
              </a:lvl1pPr>
              <a:lvl2pPr marL="742950" indent="-285750" eaLnBrk="0" hangingPunct="0">
                <a:defRPr sz="3800">
                  <a:solidFill>
                    <a:schemeClr val="tx1"/>
                  </a:solidFill>
                  <a:latin typeface="Arial"/>
                </a:defRPr>
              </a:lvl2pPr>
              <a:lvl3pPr marL="1143000" indent="-228600" eaLnBrk="0" hangingPunct="0">
                <a:defRPr sz="3800">
                  <a:solidFill>
                    <a:schemeClr val="tx1"/>
                  </a:solidFill>
                  <a:latin typeface="Arial"/>
                </a:defRPr>
              </a:lvl3pPr>
              <a:lvl4pPr marL="1600200" indent="-228600" eaLnBrk="0" hangingPunct="0">
                <a:defRPr sz="3800">
                  <a:solidFill>
                    <a:schemeClr val="tx1"/>
                  </a:solidFill>
                  <a:latin typeface="Arial"/>
                </a:defRPr>
              </a:lvl4pPr>
              <a:lvl5pPr marL="2057400" indent="-228600" eaLnBrk="0" hangingPunct="0">
                <a:defRPr sz="3800">
                  <a:solidFill>
                    <a:schemeClr val="tx1"/>
                  </a:solidFill>
                  <a:latin typeface="Arial"/>
                </a:defRPr>
              </a:lvl5pPr>
              <a:lvl6pPr marL="2514600" indent="-228600" eaLnBrk="0" fontAlgn="base" hangingPunct="0">
                <a:spcBef>
                  <a:spcPct val="0"/>
                </a:spcBef>
                <a:spcAft>
                  <a:spcPct val="0"/>
                </a:spcAft>
                <a:defRPr sz="3800">
                  <a:solidFill>
                    <a:schemeClr val="tx1"/>
                  </a:solidFill>
                  <a:latin typeface="Arial"/>
                </a:defRPr>
              </a:lvl6pPr>
              <a:lvl7pPr marL="2971800" indent="-228600" eaLnBrk="0" fontAlgn="base" hangingPunct="0">
                <a:spcBef>
                  <a:spcPct val="0"/>
                </a:spcBef>
                <a:spcAft>
                  <a:spcPct val="0"/>
                </a:spcAft>
                <a:defRPr sz="3800">
                  <a:solidFill>
                    <a:schemeClr val="tx1"/>
                  </a:solidFill>
                  <a:latin typeface="Arial"/>
                </a:defRPr>
              </a:lvl7pPr>
              <a:lvl8pPr marL="3429000" indent="-228600" eaLnBrk="0" fontAlgn="base" hangingPunct="0">
                <a:spcBef>
                  <a:spcPct val="0"/>
                </a:spcBef>
                <a:spcAft>
                  <a:spcPct val="0"/>
                </a:spcAft>
                <a:defRPr sz="3800">
                  <a:solidFill>
                    <a:schemeClr val="tx1"/>
                  </a:solidFill>
                  <a:latin typeface="Arial"/>
                </a:defRPr>
              </a:lvl8pPr>
              <a:lvl9pPr marL="3886200" indent="-228600" eaLnBrk="0" fontAlgn="base" hangingPunct="0">
                <a:spcBef>
                  <a:spcPct val="0"/>
                </a:spcBef>
                <a:spcAft>
                  <a:spcPct val="0"/>
                </a:spcAft>
                <a:defRPr sz="3800">
                  <a:solidFill>
                    <a:schemeClr val="tx1"/>
                  </a:solidFill>
                  <a:latin typeface="Arial"/>
                </a:defRPr>
              </a:lvl9pPr>
            </a:lstStyle>
            <a:p>
              <a:pPr eaLnBrk="1" hangingPunct="1"/>
              <a:r>
                <a:rPr lang="en-US" sz="1800" b="1" dirty="0">
                  <a:solidFill>
                    <a:schemeClr val="bg1"/>
                  </a:solidFill>
                </a:rPr>
                <a:t>TRIFOLD AREA – THIS GUIDE WILL BE REMOVED BEFORE PRINTING – TRIFOLD AREA – THIS GUIDE WILL BE REMOVED BEFORE PRINTING – TRIFOLD AREA – THIS GUIDE WILL BE REMOVED BEFORE PRINTING – TRIFOLD AREA – THIS GUIDE WILL BE REMOVED BEFORE PRINTING – TRIFOLD</a:t>
              </a:r>
            </a:p>
          </p:txBody>
        </p:sp>
      </p:grpSp>
      <p:sp>
        <p:nvSpPr>
          <p:cNvPr id="48" name="Text Box 49"/>
          <p:cNvSpPr txBox="1">
            <a:spLocks noChangeArrowheads="1"/>
          </p:cNvSpPr>
          <p:nvPr/>
        </p:nvSpPr>
        <p:spPr bwMode="auto">
          <a:xfrm>
            <a:off x="21031200" y="16281208"/>
            <a:ext cx="11658600" cy="16600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1433" tIns="85716" rIns="171433" bIns="85716">
            <a:spAutoFit/>
          </a:bodyPr>
          <a:lstStyle>
            <a:defPPr>
              <a:defRPr kern="1200" smtId="4294967295"/>
            </a:defPPr>
            <a:lvl1pPr marL="527050" indent="-527050" defTabSz="4703763" eaLnBrk="0" hangingPunct="0">
              <a:defRPr sz="3800">
                <a:solidFill>
                  <a:schemeClr val="tx1"/>
                </a:solidFill>
                <a:latin typeface="Arial"/>
              </a:defRPr>
            </a:lvl1pPr>
            <a:lvl2pPr marL="742950" indent="-285750" defTabSz="4703763" eaLnBrk="0" hangingPunct="0">
              <a:defRPr sz="3800">
                <a:solidFill>
                  <a:schemeClr val="tx1"/>
                </a:solidFill>
                <a:latin typeface="Arial"/>
              </a:defRPr>
            </a:lvl2pPr>
            <a:lvl3pPr marL="1143000" indent="-228600" defTabSz="4703763" eaLnBrk="0" hangingPunct="0">
              <a:defRPr sz="3800">
                <a:solidFill>
                  <a:schemeClr val="tx1"/>
                </a:solidFill>
                <a:latin typeface="Arial"/>
              </a:defRPr>
            </a:lvl3pPr>
            <a:lvl4pPr marL="1600200" indent="-228600" defTabSz="4703763" eaLnBrk="0" hangingPunct="0">
              <a:defRPr sz="3800">
                <a:solidFill>
                  <a:schemeClr val="tx1"/>
                </a:solidFill>
                <a:latin typeface="Arial"/>
              </a:defRPr>
            </a:lvl4pPr>
            <a:lvl5pPr marL="2057400" indent="-228600" defTabSz="4703763" eaLnBrk="0" hangingPunct="0">
              <a:defRPr sz="3800">
                <a:solidFill>
                  <a:schemeClr val="tx1"/>
                </a:solidFill>
                <a:latin typeface="Arial"/>
              </a:defRPr>
            </a:lvl5pPr>
            <a:lvl6pPr marL="2514600" indent="-228600" defTabSz="4703763" eaLnBrk="0" fontAlgn="base" hangingPunct="0">
              <a:spcBef>
                <a:spcPct val="0"/>
              </a:spcBef>
              <a:spcAft>
                <a:spcPct val="0"/>
              </a:spcAft>
              <a:defRPr sz="3800">
                <a:solidFill>
                  <a:schemeClr val="tx1"/>
                </a:solidFill>
                <a:latin typeface="Arial"/>
              </a:defRPr>
            </a:lvl6pPr>
            <a:lvl7pPr marL="2971800" indent="-228600" defTabSz="4703763" eaLnBrk="0" fontAlgn="base" hangingPunct="0">
              <a:spcBef>
                <a:spcPct val="0"/>
              </a:spcBef>
              <a:spcAft>
                <a:spcPct val="0"/>
              </a:spcAft>
              <a:defRPr sz="3800">
                <a:solidFill>
                  <a:schemeClr val="tx1"/>
                </a:solidFill>
                <a:latin typeface="Arial"/>
              </a:defRPr>
            </a:lvl7pPr>
            <a:lvl8pPr marL="3429000" indent="-228600" defTabSz="4703763" eaLnBrk="0" fontAlgn="base" hangingPunct="0">
              <a:spcBef>
                <a:spcPct val="0"/>
              </a:spcBef>
              <a:spcAft>
                <a:spcPct val="0"/>
              </a:spcAft>
              <a:defRPr sz="3800">
                <a:solidFill>
                  <a:schemeClr val="tx1"/>
                </a:solidFill>
                <a:latin typeface="Arial"/>
              </a:defRPr>
            </a:lvl8pPr>
            <a:lvl9pPr marL="3886200" indent="-228600" defTabSz="4703763" eaLnBrk="0" fontAlgn="base" hangingPunct="0">
              <a:spcBef>
                <a:spcPct val="0"/>
              </a:spcBef>
              <a:spcAft>
                <a:spcPct val="0"/>
              </a:spcAft>
              <a:defRPr sz="3800">
                <a:solidFill>
                  <a:schemeClr val="tx1"/>
                </a:solidFill>
                <a:latin typeface="Arial"/>
              </a:defRPr>
            </a:lvl9pPr>
          </a:lstStyle>
          <a:p>
            <a:pPr eaLnBrk="1" hangingPunct="1">
              <a:spcBef>
                <a:spcPct val="50000"/>
              </a:spcBef>
            </a:pPr>
            <a:r>
              <a:rPr lang="en-US" sz="3500" b="1" dirty="0" smtClean="0"/>
              <a:t>Barriers </a:t>
            </a:r>
            <a:r>
              <a:rPr lang="en-US" sz="3500" b="1" dirty="0"/>
              <a:t>faced by undocumented Latinos</a:t>
            </a:r>
          </a:p>
          <a:p>
            <a:pPr marL="457200" indent="-457200" eaLnBrk="1" hangingPunct="1">
              <a:spcBef>
                <a:spcPts val="0"/>
              </a:spcBef>
              <a:buFont typeface="Wingdings" charset="2"/>
              <a:buChar char="Ø"/>
            </a:pPr>
            <a:r>
              <a:rPr lang="en-US" sz="3500" b="1" i="1" dirty="0">
                <a:solidFill>
                  <a:schemeClr val="accent6">
                    <a:lumMod val="50000"/>
                  </a:schemeClr>
                </a:solidFill>
              </a:rPr>
              <a:t>Educational opportunities:</a:t>
            </a:r>
          </a:p>
          <a:p>
            <a:pPr marL="673100" lvl="1" indent="-457200" eaLnBrk="1" hangingPunct="1">
              <a:spcBef>
                <a:spcPts val="0"/>
              </a:spcBef>
              <a:buFont typeface="Wingdings" charset="2"/>
              <a:buChar char="§"/>
            </a:pPr>
            <a:r>
              <a:rPr lang="en-US" sz="3500" dirty="0"/>
              <a:t>Many participants reported lack of educational opportunity due to lack of financial assistance</a:t>
            </a:r>
          </a:p>
          <a:p>
            <a:pPr marL="457200" indent="-457200" eaLnBrk="1" hangingPunct="1">
              <a:spcBef>
                <a:spcPts val="0"/>
              </a:spcBef>
              <a:buFont typeface="Wingdings" charset="2"/>
              <a:buChar char="Ø"/>
            </a:pPr>
            <a:r>
              <a:rPr lang="en-US" sz="3500" b="1" i="1" dirty="0" smtClean="0">
                <a:solidFill>
                  <a:schemeClr val="accent6">
                    <a:lumMod val="50000"/>
                  </a:schemeClr>
                </a:solidFill>
              </a:rPr>
              <a:t>Economic possibilities</a:t>
            </a:r>
          </a:p>
          <a:p>
            <a:pPr marL="730250" lvl="1" indent="-514350" eaLnBrk="1" hangingPunct="1">
              <a:spcBef>
                <a:spcPts val="0"/>
              </a:spcBef>
              <a:buFont typeface="Wingdings" charset="2"/>
              <a:buChar char="§"/>
            </a:pPr>
            <a:r>
              <a:rPr lang="en-US" sz="3500" dirty="0" smtClean="0"/>
              <a:t>Undocumented Latinos </a:t>
            </a:r>
            <a:r>
              <a:rPr lang="en-US" sz="3500" dirty="0"/>
              <a:t>are often forced to take low-paying, high-risk jobs</a:t>
            </a:r>
          </a:p>
          <a:p>
            <a:pPr marL="730250" lvl="1" indent="-514350" eaLnBrk="1" hangingPunct="1">
              <a:spcBef>
                <a:spcPts val="0"/>
              </a:spcBef>
              <a:buFont typeface="Wingdings" charset="2"/>
              <a:buChar char="§"/>
            </a:pPr>
            <a:r>
              <a:rPr lang="en-US" sz="3500" dirty="0"/>
              <a:t>Women in abusive relationships reported not being able to leave their abuser </a:t>
            </a:r>
            <a:r>
              <a:rPr lang="en-US" sz="3500" dirty="0" smtClean="0"/>
              <a:t>due to financial dependence</a:t>
            </a:r>
          </a:p>
          <a:p>
            <a:pPr marL="457200" indent="-457200" eaLnBrk="1" hangingPunct="1">
              <a:spcBef>
                <a:spcPts val="0"/>
              </a:spcBef>
              <a:buFont typeface="Wingdings" charset="2"/>
              <a:buChar char="Ø"/>
            </a:pPr>
            <a:r>
              <a:rPr lang="en-US" sz="3500" b="1" i="1" dirty="0" smtClean="0">
                <a:solidFill>
                  <a:schemeClr val="accent6">
                    <a:lumMod val="50000"/>
                  </a:schemeClr>
                </a:solidFill>
              </a:rPr>
              <a:t>Social </a:t>
            </a:r>
            <a:r>
              <a:rPr lang="en-US" sz="3500" b="1" i="1" dirty="0">
                <a:solidFill>
                  <a:schemeClr val="accent6">
                    <a:lumMod val="50000"/>
                  </a:schemeClr>
                </a:solidFill>
              </a:rPr>
              <a:t>Integration </a:t>
            </a:r>
          </a:p>
          <a:p>
            <a:pPr marL="673100" lvl="1" indent="-457200" eaLnBrk="1" hangingPunct="1">
              <a:spcBef>
                <a:spcPts val="0"/>
              </a:spcBef>
              <a:buFont typeface="Wingdings" charset="2"/>
              <a:buChar char="§"/>
            </a:pPr>
            <a:r>
              <a:rPr lang="en-US" sz="3500" dirty="0"/>
              <a:t>In order to avoid disclosing an undocumented status, many Latinos reported </a:t>
            </a:r>
            <a:r>
              <a:rPr lang="en-US" sz="3500" dirty="0" smtClean="0"/>
              <a:t>not </a:t>
            </a:r>
            <a:r>
              <a:rPr lang="en-US" sz="3500" dirty="0"/>
              <a:t>being able to </a:t>
            </a:r>
            <a:r>
              <a:rPr lang="en-US" sz="3500" dirty="0" smtClean="0"/>
              <a:t>integrate</a:t>
            </a:r>
          </a:p>
          <a:p>
            <a:pPr marL="673100" lvl="1" indent="-457200" eaLnBrk="1" hangingPunct="1">
              <a:spcBef>
                <a:spcPts val="0"/>
              </a:spcBef>
              <a:buFont typeface="Wingdings" charset="2"/>
              <a:buChar char="§"/>
            </a:pPr>
            <a:r>
              <a:rPr lang="en-US" sz="3500" dirty="0" smtClean="0"/>
              <a:t>Policies</a:t>
            </a:r>
            <a:r>
              <a:rPr lang="en-US" sz="3500" dirty="0"/>
              <a:t>, such as not </a:t>
            </a:r>
            <a:r>
              <a:rPr lang="en-US" sz="3500" dirty="0" smtClean="0"/>
              <a:t>being </a:t>
            </a:r>
            <a:r>
              <a:rPr lang="en-US" sz="3500" dirty="0"/>
              <a:t>able to get a </a:t>
            </a:r>
            <a:r>
              <a:rPr lang="en-US" sz="3500" dirty="0" smtClean="0"/>
              <a:t>driver’s </a:t>
            </a:r>
            <a:r>
              <a:rPr lang="en-US" sz="3500" dirty="0"/>
              <a:t>license often </a:t>
            </a:r>
            <a:r>
              <a:rPr lang="en-US" sz="3500" dirty="0" smtClean="0"/>
              <a:t>prevent </a:t>
            </a:r>
            <a:r>
              <a:rPr lang="en-US" sz="3500" dirty="0"/>
              <a:t>undocumented Latinos </a:t>
            </a:r>
            <a:r>
              <a:rPr lang="en-US" sz="3500" dirty="0" smtClean="0"/>
              <a:t>from </a:t>
            </a:r>
            <a:r>
              <a:rPr lang="en-US" sz="3500" dirty="0"/>
              <a:t>integrating </a:t>
            </a:r>
            <a:endParaRPr lang="en-US" sz="3500" b="1" dirty="0"/>
          </a:p>
          <a:p>
            <a:pPr eaLnBrk="1" hangingPunct="1">
              <a:spcBef>
                <a:spcPct val="50000"/>
              </a:spcBef>
            </a:pPr>
            <a:r>
              <a:rPr lang="en-US" sz="3500" b="1" dirty="0"/>
              <a:t>Mental health consequences </a:t>
            </a:r>
            <a:endParaRPr lang="en-US" sz="3500" b="1" dirty="0" smtClean="0"/>
          </a:p>
          <a:p>
            <a:pPr marL="457200" indent="-457200" eaLnBrk="1" hangingPunct="1">
              <a:spcBef>
                <a:spcPts val="0"/>
              </a:spcBef>
              <a:buFont typeface="Wingdings" charset="2"/>
              <a:buChar char="Ø"/>
            </a:pPr>
            <a:r>
              <a:rPr lang="en-US" sz="3500" b="1" i="1" dirty="0" smtClean="0">
                <a:solidFill>
                  <a:schemeClr val="accent6">
                    <a:lumMod val="50000"/>
                  </a:schemeClr>
                </a:solidFill>
              </a:rPr>
              <a:t>Fear</a:t>
            </a:r>
          </a:p>
          <a:p>
            <a:pPr marL="673100" lvl="1" indent="-457200" eaLnBrk="1" hangingPunct="1">
              <a:spcBef>
                <a:spcPts val="0"/>
              </a:spcBef>
              <a:buFont typeface="Wingdings" charset="2"/>
              <a:buChar char="§"/>
            </a:pPr>
            <a:r>
              <a:rPr lang="en-US" sz="3500" dirty="0" smtClean="0"/>
              <a:t>Fear </a:t>
            </a:r>
            <a:r>
              <a:rPr lang="en-US" sz="3500" dirty="0"/>
              <a:t>of </a:t>
            </a:r>
            <a:r>
              <a:rPr lang="en-US" sz="3500" dirty="0" smtClean="0"/>
              <a:t>deportation </a:t>
            </a:r>
            <a:r>
              <a:rPr lang="en-US" sz="3500" dirty="0"/>
              <a:t>was reported by many participants. </a:t>
            </a:r>
            <a:r>
              <a:rPr lang="en-US" sz="3500" dirty="0" smtClean="0"/>
              <a:t>Fear prevented many </a:t>
            </a:r>
            <a:r>
              <a:rPr lang="en-US" sz="3500" dirty="0"/>
              <a:t>Latinos from going to hospitals, or </a:t>
            </a:r>
            <a:r>
              <a:rPr lang="en-US" sz="3500" dirty="0" smtClean="0"/>
              <a:t>police stations when necessary</a:t>
            </a:r>
            <a:endParaRPr lang="en-US" sz="3500" i="1" dirty="0"/>
          </a:p>
          <a:p>
            <a:pPr eaLnBrk="1" hangingPunct="1">
              <a:spcBef>
                <a:spcPts val="0"/>
              </a:spcBef>
              <a:buFont typeface="Wingdings" charset="2"/>
              <a:buChar char="Ø"/>
            </a:pPr>
            <a:r>
              <a:rPr lang="en-US" sz="3500" b="1" i="1" dirty="0">
                <a:solidFill>
                  <a:schemeClr val="accent6">
                    <a:lumMod val="50000"/>
                  </a:schemeClr>
                </a:solidFill>
              </a:rPr>
              <a:t>Isolation/loneliness</a:t>
            </a:r>
          </a:p>
          <a:p>
            <a:pPr marL="673100" lvl="1" indent="-457200" eaLnBrk="1" hangingPunct="1">
              <a:spcBef>
                <a:spcPts val="0"/>
              </a:spcBef>
              <a:buFont typeface="Wingdings" charset="2"/>
              <a:buChar char="§"/>
            </a:pPr>
            <a:r>
              <a:rPr lang="en-US" sz="3500" dirty="0" smtClean="0"/>
              <a:t>Due to an undocumented status, and fear </a:t>
            </a:r>
            <a:r>
              <a:rPr lang="en-US" sz="3500" smtClean="0"/>
              <a:t>of </a:t>
            </a:r>
            <a:r>
              <a:rPr lang="en-US" sz="3500" smtClean="0"/>
              <a:t>deportation, </a:t>
            </a:r>
            <a:r>
              <a:rPr lang="en-US" sz="3500" dirty="0" smtClean="0"/>
              <a:t>many Latinos reported feeling isolated from school, work, health services and people</a:t>
            </a:r>
            <a:endParaRPr lang="en-US" sz="3500" i="1" dirty="0"/>
          </a:p>
          <a:p>
            <a:pPr eaLnBrk="1" hangingPunct="1">
              <a:spcBef>
                <a:spcPts val="0"/>
              </a:spcBef>
              <a:buFont typeface="Wingdings" charset="2"/>
              <a:buChar char="Ø"/>
            </a:pPr>
            <a:r>
              <a:rPr lang="en-US" sz="3500" b="1" i="1" dirty="0" smtClean="0">
                <a:solidFill>
                  <a:schemeClr val="accent6">
                    <a:lumMod val="50000"/>
                  </a:schemeClr>
                </a:solidFill>
              </a:rPr>
              <a:t>Depression</a:t>
            </a:r>
            <a:endParaRPr lang="en-US" sz="3500" b="1" i="1" dirty="0">
              <a:solidFill>
                <a:schemeClr val="accent6">
                  <a:lumMod val="50000"/>
                </a:schemeClr>
              </a:solidFill>
            </a:endParaRPr>
          </a:p>
          <a:p>
            <a:pPr marL="787400" lvl="1" indent="-571500" eaLnBrk="1" hangingPunct="1">
              <a:spcBef>
                <a:spcPts val="0"/>
              </a:spcBef>
              <a:buFont typeface="Wingdings" charset="2"/>
              <a:buChar char="§"/>
            </a:pPr>
            <a:r>
              <a:rPr lang="en-US" sz="3500" dirty="0" smtClean="0"/>
              <a:t>Frustrations of not being able to find steady work or attend school, along with other limitations undocumented Latinos face, exacerbate their feelings of depression</a:t>
            </a:r>
            <a:endParaRPr lang="en-US" sz="3500" dirty="0"/>
          </a:p>
        </p:txBody>
      </p:sp>
      <p:sp>
        <p:nvSpPr>
          <p:cNvPr id="3" name="TextBox 2"/>
          <p:cNvSpPr txBox="1"/>
          <p:nvPr/>
        </p:nvSpPr>
        <p:spPr>
          <a:xfrm rot="10800000" flipH="1" flipV="1">
            <a:off x="381000" y="28677592"/>
            <a:ext cx="9906000" cy="3703578"/>
          </a:xfrm>
          <a:prstGeom prst="rect">
            <a:avLst/>
          </a:prstGeom>
          <a:noFill/>
        </p:spPr>
        <p:txBody>
          <a:bodyPr wrap="square" rtlCol="0">
            <a:spAutoFit/>
          </a:bodyPr>
          <a:lstStyle/>
          <a:p>
            <a:pPr marL="742950" indent="-742950">
              <a:spcBef>
                <a:spcPts val="1300"/>
              </a:spcBef>
              <a:buAutoNum type="arabicPeriod"/>
            </a:pPr>
            <a:r>
              <a:rPr lang="en-US" sz="3500" dirty="0" smtClean="0"/>
              <a:t>What are the barriers that undocumented Latinos face in the U.S.?</a:t>
            </a:r>
          </a:p>
          <a:p>
            <a:pPr marL="742950" indent="-742950">
              <a:spcBef>
                <a:spcPts val="1300"/>
              </a:spcBef>
              <a:buAutoNum type="arabicPeriod"/>
            </a:pPr>
            <a:r>
              <a:rPr lang="en-US" sz="3500" dirty="0" smtClean="0"/>
              <a:t>What are the mental health consequences of being an undocumented Latino living in the U.S.?</a:t>
            </a:r>
            <a:endParaRPr lang="en-US" sz="3500" dirty="0"/>
          </a:p>
          <a:p>
            <a:pPr marL="742950" indent="-742950">
              <a:buAutoNum type="arabicPeriod"/>
            </a:pPr>
            <a:endParaRPr lang="en-US" dirty="0"/>
          </a:p>
        </p:txBody>
      </p:sp>
      <p:sp>
        <p:nvSpPr>
          <p:cNvPr id="46" name="Rectangle 25"/>
          <p:cNvSpPr>
            <a:spLocks noChangeArrowheads="1"/>
          </p:cNvSpPr>
          <p:nvPr/>
        </p:nvSpPr>
        <p:spPr bwMode="auto">
          <a:xfrm>
            <a:off x="381000" y="26974800"/>
            <a:ext cx="9798050" cy="1143000"/>
          </a:xfrm>
          <a:prstGeom prst="rect">
            <a:avLst/>
          </a:prstGeom>
          <a:solidFill>
            <a:schemeClr val="bg2"/>
          </a:solidFill>
          <a:ln w="9525">
            <a:solidFill>
              <a:schemeClr val="tx1"/>
            </a:solidFill>
            <a:miter lim="800000"/>
          </a:ln>
        </p:spPr>
        <p:txBody>
          <a:bodyPr wrap="none" lIns="171433" tIns="85716" rIns="171433" bIns="85716" anchor="ctr"/>
          <a:lstStyle>
            <a:defPPr>
              <a:defRPr kern="1200" smtId="4294967295"/>
            </a:defPPr>
          </a:lstStyle>
          <a:p>
            <a:pPr algn="ctr" defTabSz="4703763"/>
            <a:r>
              <a:rPr lang="en-US" sz="5200" b="1" dirty="0" smtClean="0">
                <a:solidFill>
                  <a:schemeClr val="accent6">
                    <a:lumMod val="75000"/>
                  </a:schemeClr>
                </a:solidFill>
                <a:latin typeface="Lucida Grande" pitchFamily="2" charset="0"/>
              </a:rPr>
              <a:t>Research Questions</a:t>
            </a:r>
            <a:endParaRPr lang="en-US" sz="5200" b="1" dirty="0">
              <a:solidFill>
                <a:schemeClr val="accent6">
                  <a:lumMod val="75000"/>
                </a:schemeClr>
              </a:solidFill>
              <a:latin typeface="Lucida Grande" pitchFamily="2" charset="0"/>
            </a:endParaRPr>
          </a:p>
        </p:txBody>
      </p:sp>
      <p:sp>
        <p:nvSpPr>
          <p:cNvPr id="4" name="TextBox 3"/>
          <p:cNvSpPr txBox="1"/>
          <p:nvPr/>
        </p:nvSpPr>
        <p:spPr>
          <a:xfrm>
            <a:off x="20411874" y="33700821"/>
            <a:ext cx="184666" cy="677108"/>
          </a:xfrm>
          <a:prstGeom prst="rect">
            <a:avLst/>
          </a:prstGeom>
          <a:noFill/>
        </p:spPr>
        <p:txBody>
          <a:bodyPr wrap="none" rtlCol="0">
            <a:spAutoFit/>
          </a:bodyPr>
          <a:lstStyle/>
          <a:p>
            <a:endParaRPr lang="en-US" dirty="0"/>
          </a:p>
        </p:txBody>
      </p:sp>
      <p:pic>
        <p:nvPicPr>
          <p:cNvPr id="38" name="Picture 37" descr="http://pubs.sciepub.com/ajnr/1/1/3/image/fig1.png"/>
          <p:cNvPicPr/>
          <p:nvPr/>
        </p:nvPicPr>
        <p:blipFill>
          <a:blip r:embed="rId3">
            <a:extLst>
              <a:ext uri="{28A0092B-C50C-407E-A947-70E740481C1C}">
                <a14:useLocalDpi xmlns:a14="http://schemas.microsoft.com/office/drawing/2010/main" val="0"/>
              </a:ext>
            </a:extLst>
          </a:blip>
          <a:srcRect/>
          <a:stretch>
            <a:fillRect/>
          </a:stretch>
        </p:blipFill>
        <p:spPr bwMode="auto">
          <a:xfrm>
            <a:off x="11963400" y="17830800"/>
            <a:ext cx="7467600" cy="7772400"/>
          </a:xfrm>
          <a:prstGeom prst="rect">
            <a:avLst/>
          </a:prstGeom>
          <a:noFill/>
          <a:ln>
            <a:noFill/>
          </a:ln>
        </p:spPr>
      </p:pic>
      <p:sp>
        <p:nvSpPr>
          <p:cNvPr id="43" name="Rectangle 17"/>
          <p:cNvSpPr>
            <a:spLocks noChangeArrowheads="1"/>
          </p:cNvSpPr>
          <p:nvPr/>
        </p:nvSpPr>
        <p:spPr bwMode="auto">
          <a:xfrm>
            <a:off x="11430000" y="16459200"/>
            <a:ext cx="8839200" cy="1143000"/>
          </a:xfrm>
          <a:prstGeom prst="rect">
            <a:avLst/>
          </a:prstGeom>
          <a:solidFill>
            <a:schemeClr val="bg2"/>
          </a:solidFill>
          <a:ln w="9525">
            <a:solidFill>
              <a:schemeClr val="tx1"/>
            </a:solidFill>
            <a:miter lim="800000"/>
          </a:ln>
        </p:spPr>
        <p:txBody>
          <a:bodyPr wrap="none" lIns="171433" tIns="85716" rIns="171433" bIns="85716" anchor="ctr"/>
          <a:lstStyle>
            <a:defPPr>
              <a:defRPr kern="1200" smtId="4294967295"/>
            </a:defPPr>
          </a:lstStyle>
          <a:p>
            <a:pPr algn="ctr" defTabSz="4703763"/>
            <a:r>
              <a:rPr lang="en-US" sz="5200" b="1" dirty="0" smtClean="0">
                <a:solidFill>
                  <a:schemeClr val="accent6">
                    <a:lumMod val="75000"/>
                  </a:schemeClr>
                </a:solidFill>
                <a:latin typeface="Lucida Grande" pitchFamily="2" charset="0"/>
              </a:rPr>
              <a:t>Nursing</a:t>
            </a:r>
            <a:r>
              <a:rPr lang="en-US" sz="5000" b="1" dirty="0" smtClean="0">
                <a:solidFill>
                  <a:schemeClr val="accent6">
                    <a:lumMod val="75000"/>
                  </a:schemeClr>
                </a:solidFill>
                <a:latin typeface="Lucida Grande" pitchFamily="2" charset="0"/>
              </a:rPr>
              <a:t> </a:t>
            </a:r>
            <a:endParaRPr lang="en-US" sz="5000" b="1" dirty="0">
              <a:solidFill>
                <a:schemeClr val="accent6">
                  <a:lumMod val="75000"/>
                </a:schemeClr>
              </a:solidFill>
              <a:latin typeface="Lucida Grande" pitchFamily="2" charset="0"/>
            </a:endParaRPr>
          </a:p>
        </p:txBody>
      </p:sp>
      <p:sp>
        <p:nvSpPr>
          <p:cNvPr id="56" name="Rectangle 20"/>
          <p:cNvSpPr>
            <a:spLocks noChangeArrowheads="1"/>
          </p:cNvSpPr>
          <p:nvPr/>
        </p:nvSpPr>
        <p:spPr bwMode="auto">
          <a:xfrm>
            <a:off x="21336000" y="14706600"/>
            <a:ext cx="11049000" cy="1143000"/>
          </a:xfrm>
          <a:prstGeom prst="rect">
            <a:avLst/>
          </a:prstGeom>
          <a:solidFill>
            <a:schemeClr val="bg2"/>
          </a:solidFill>
          <a:ln w="9525">
            <a:solidFill>
              <a:schemeClr val="tx1"/>
            </a:solidFill>
            <a:miter lim="800000"/>
          </a:ln>
        </p:spPr>
        <p:txBody>
          <a:bodyPr wrap="none" lIns="171433" tIns="85716" rIns="171433" bIns="85716" anchor="ctr"/>
          <a:lstStyle>
            <a:defPPr>
              <a:defRPr kern="1200" smtId="4294967295"/>
            </a:defPPr>
          </a:lstStyle>
          <a:p>
            <a:pPr algn="ctr" defTabSz="4703763"/>
            <a:r>
              <a:rPr lang="en-US" sz="5200" b="1" dirty="0" smtClean="0">
                <a:solidFill>
                  <a:schemeClr val="accent6">
                    <a:lumMod val="75000"/>
                  </a:schemeClr>
                </a:solidFill>
                <a:latin typeface="Lucida Grande" pitchFamily="2" charset="0"/>
              </a:rPr>
              <a:t>Results</a:t>
            </a:r>
            <a:endParaRPr lang="en-US" sz="5200" b="1" dirty="0">
              <a:solidFill>
                <a:schemeClr val="accent6">
                  <a:lumMod val="75000"/>
                </a:schemeClr>
              </a:solidFill>
              <a:latin typeface="Lucida Grande" pitchFamily="2" charset="0"/>
            </a:endParaRPr>
          </a:p>
        </p:txBody>
      </p:sp>
      <p:sp>
        <p:nvSpPr>
          <p:cNvPr id="58" name="Rectangle 20"/>
          <p:cNvSpPr>
            <a:spLocks noChangeArrowheads="1"/>
          </p:cNvSpPr>
          <p:nvPr/>
        </p:nvSpPr>
        <p:spPr bwMode="auto">
          <a:xfrm>
            <a:off x="33756600" y="15925800"/>
            <a:ext cx="9404350" cy="1143000"/>
          </a:xfrm>
          <a:prstGeom prst="rect">
            <a:avLst/>
          </a:prstGeom>
          <a:solidFill>
            <a:schemeClr val="bg2"/>
          </a:solidFill>
          <a:ln w="9525">
            <a:solidFill>
              <a:schemeClr val="tx1"/>
            </a:solidFill>
            <a:miter lim="800000"/>
          </a:ln>
        </p:spPr>
        <p:txBody>
          <a:bodyPr wrap="none" lIns="171433" tIns="85716" rIns="171433" bIns="85716" anchor="ctr"/>
          <a:lstStyle>
            <a:defPPr>
              <a:defRPr kern="1200" smtId="4294967295"/>
            </a:defPPr>
          </a:lstStyle>
          <a:p>
            <a:pPr algn="ctr" defTabSz="4703763"/>
            <a:r>
              <a:rPr lang="en-US" sz="5200" b="1" dirty="0" smtClean="0">
                <a:solidFill>
                  <a:schemeClr val="accent6">
                    <a:lumMod val="75000"/>
                  </a:schemeClr>
                </a:solidFill>
                <a:latin typeface="Lucida Grande" pitchFamily="2" charset="0"/>
              </a:rPr>
              <a:t>Conclusion</a:t>
            </a:r>
            <a:endParaRPr lang="en-US" sz="5200" b="1" dirty="0">
              <a:solidFill>
                <a:schemeClr val="accent6">
                  <a:lumMod val="75000"/>
                </a:schemeClr>
              </a:solidFill>
              <a:latin typeface="Lucida Grande" pitchFamily="2" charset="0"/>
            </a:endParaRPr>
          </a:p>
        </p:txBody>
      </p:sp>
      <p:sp>
        <p:nvSpPr>
          <p:cNvPr id="5" name="TextBox 4"/>
          <p:cNvSpPr txBox="1"/>
          <p:nvPr/>
        </p:nvSpPr>
        <p:spPr>
          <a:xfrm>
            <a:off x="33756600" y="17449800"/>
            <a:ext cx="10134600" cy="8838317"/>
          </a:xfrm>
          <a:prstGeom prst="rect">
            <a:avLst/>
          </a:prstGeom>
          <a:noFill/>
        </p:spPr>
        <p:txBody>
          <a:bodyPr wrap="square" rtlCol="0">
            <a:spAutoFit/>
          </a:bodyPr>
          <a:lstStyle/>
          <a:p>
            <a:pPr marL="457200" indent="-457200">
              <a:spcBef>
                <a:spcPts val="1300"/>
              </a:spcBef>
              <a:buFont typeface="Wingdings" charset="2"/>
              <a:buChar char="Ø"/>
            </a:pPr>
            <a:r>
              <a:rPr lang="en-US" sz="3500" dirty="0" smtClean="0"/>
              <a:t>Undocumented Latinos face many challenges, which can be amplified by their undocumented status, ultimately affecting mental health</a:t>
            </a:r>
          </a:p>
          <a:p>
            <a:pPr marL="457200" indent="-457200">
              <a:spcBef>
                <a:spcPts val="1300"/>
              </a:spcBef>
              <a:buFont typeface="Wingdings" charset="2"/>
              <a:buChar char="Ø"/>
            </a:pPr>
            <a:r>
              <a:rPr lang="en-US" sz="3500" dirty="0" smtClean="0"/>
              <a:t>Latinos face the following barriers: poor </a:t>
            </a:r>
            <a:r>
              <a:rPr lang="en-US" sz="3500" dirty="0"/>
              <a:t>educational opportunities, inadequate economic possibilities and weak social </a:t>
            </a:r>
            <a:r>
              <a:rPr lang="en-US" sz="3500" dirty="0" smtClean="0"/>
              <a:t>integration</a:t>
            </a:r>
          </a:p>
          <a:p>
            <a:pPr marL="457200" indent="-457200">
              <a:spcBef>
                <a:spcPts val="1300"/>
              </a:spcBef>
              <a:buFont typeface="Wingdings" charset="2"/>
              <a:buChar char="Ø"/>
            </a:pPr>
            <a:r>
              <a:rPr lang="en-US" sz="3500" dirty="0" smtClean="0"/>
              <a:t>Due to their undocumented status, Latinos face mental health consequences: </a:t>
            </a:r>
            <a:r>
              <a:rPr lang="en-US" sz="3500" dirty="0"/>
              <a:t>fear, isolation/loneliness and depression </a:t>
            </a:r>
            <a:endParaRPr lang="en-US" sz="3500" dirty="0" smtClean="0"/>
          </a:p>
          <a:p>
            <a:pPr marL="457200" indent="-457200">
              <a:spcBef>
                <a:spcPts val="1300"/>
              </a:spcBef>
              <a:buFont typeface="Wingdings" charset="2"/>
              <a:buChar char="Ø"/>
            </a:pPr>
            <a:r>
              <a:rPr lang="en-US" sz="3500" dirty="0" smtClean="0"/>
              <a:t>This vulnerable population could benefit from interventions that reduce the barriers they experience</a:t>
            </a:r>
          </a:p>
          <a:p>
            <a:pPr marL="457200" indent="-457200">
              <a:spcBef>
                <a:spcPts val="1300"/>
              </a:spcBef>
              <a:buFont typeface="Wingdings" charset="2"/>
              <a:buChar char="Ø"/>
            </a:pPr>
            <a:r>
              <a:rPr lang="en-US" sz="3500" dirty="0" smtClean="0"/>
              <a:t>Providing resources to support their mental health problems would decrease mental health disparities </a:t>
            </a:r>
          </a:p>
        </p:txBody>
      </p:sp>
      <p:graphicFrame>
        <p:nvGraphicFramePr>
          <p:cNvPr id="60" name="Diagram 59"/>
          <p:cNvGraphicFramePr/>
          <p:nvPr>
            <p:extLst>
              <p:ext uri="{D42A27DB-BD31-4B8C-83A1-F6EECF244321}">
                <p14:modId xmlns:p14="http://schemas.microsoft.com/office/powerpoint/2010/main" val="1220011984"/>
              </p:ext>
            </p:extLst>
          </p:nvPr>
        </p:nvGraphicFramePr>
        <p:xfrm>
          <a:off x="22738440" y="8826496"/>
          <a:ext cx="9067800" cy="5562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5.10.08"/>
  <p:tag name="AS_TITLE" val="Aspose.Slides for .NET 4.0"/>
  <p:tag name="AS_VERSION" val="15.8.1.0"/>
</p:tagLst>
</file>

<file path=ppt/theme/theme1.xml><?xml version="1.0" encoding="utf-8"?>
<a:theme xmlns:a="http://schemas.openxmlformats.org/drawingml/2006/main" name="Default Desig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4186</TotalTime>
  <Words>811</Words>
  <Application>Microsoft Macintosh PowerPoint</Application>
  <PresentationFormat>Custom</PresentationFormat>
  <Paragraphs>108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Manager/>
  <Company>Graphicsland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research poster</dc:title>
  <dc:subject>Free Poster Presentation Example</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Macbook air</cp:lastModifiedBy>
  <cp:revision>105</cp:revision>
  <dcterms:modified xsi:type="dcterms:W3CDTF">2018-08-13T23:33:31Z</dcterms:modified>
  <cp:category>scientific poster PowerPoint</cp:category>
</cp:coreProperties>
</file>