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5800725" cy="9094788"/>
  <p:custDataLst>
    <p:tags r:id="rId3"/>
  </p:custDataLst>
  <p:defaultTextStyle>
    <a:defPPr>
      <a:defRPr lang="en-US"/>
    </a:defPPr>
    <a:lvl1pPr algn="l" rtl="0" fontAlgn="base">
      <a:spcBef>
        <a:spcPct val="0"/>
      </a:spcBef>
      <a:spcAft>
        <a:spcPct val="0"/>
      </a:spcAft>
      <a:defRPr sz="4500" kern="1200">
        <a:solidFill>
          <a:schemeClr val="tx1"/>
        </a:solidFill>
        <a:latin typeface="Arial"/>
        <a:ea typeface="+mn-ea"/>
        <a:cs typeface="+mn-cs"/>
      </a:defRPr>
    </a:lvl1pPr>
    <a:lvl2pPr marL="457200" algn="l" rtl="0" fontAlgn="base">
      <a:spcBef>
        <a:spcPct val="0"/>
      </a:spcBef>
      <a:spcAft>
        <a:spcPct val="0"/>
      </a:spcAft>
      <a:defRPr sz="4500" kern="1200">
        <a:solidFill>
          <a:schemeClr val="tx1"/>
        </a:solidFill>
        <a:latin typeface="Arial"/>
        <a:ea typeface="+mn-ea"/>
        <a:cs typeface="+mn-cs"/>
      </a:defRPr>
    </a:lvl2pPr>
    <a:lvl3pPr marL="914400" algn="l" rtl="0" fontAlgn="base">
      <a:spcBef>
        <a:spcPct val="0"/>
      </a:spcBef>
      <a:spcAft>
        <a:spcPct val="0"/>
      </a:spcAft>
      <a:defRPr sz="4500" kern="1200">
        <a:solidFill>
          <a:schemeClr val="tx1"/>
        </a:solidFill>
        <a:latin typeface="Arial"/>
        <a:ea typeface="+mn-ea"/>
        <a:cs typeface="+mn-cs"/>
      </a:defRPr>
    </a:lvl3pPr>
    <a:lvl4pPr marL="1371600" algn="l" rtl="0" fontAlgn="base">
      <a:spcBef>
        <a:spcPct val="0"/>
      </a:spcBef>
      <a:spcAft>
        <a:spcPct val="0"/>
      </a:spcAft>
      <a:defRPr sz="4500" kern="1200">
        <a:solidFill>
          <a:schemeClr val="tx1"/>
        </a:solidFill>
        <a:latin typeface="Arial"/>
        <a:ea typeface="+mn-ea"/>
        <a:cs typeface="+mn-cs"/>
      </a:defRPr>
    </a:lvl4pPr>
    <a:lvl5pPr marL="1828800" algn="l" rtl="0" fontAlgn="base">
      <a:spcBef>
        <a:spcPct val="0"/>
      </a:spcBef>
      <a:spcAft>
        <a:spcPct val="0"/>
      </a:spcAft>
      <a:defRPr sz="4500" kern="1200">
        <a:solidFill>
          <a:schemeClr val="tx1"/>
        </a:solidFill>
        <a:latin typeface="Arial"/>
        <a:ea typeface="+mn-ea"/>
        <a:cs typeface="+mn-cs"/>
      </a:defRPr>
    </a:lvl5pPr>
    <a:lvl6pPr marL="2286000" algn="l" defTabSz="914400" rtl="0" eaLnBrk="1" latinLnBrk="0" hangingPunct="1">
      <a:defRPr sz="4500" kern="1200">
        <a:solidFill>
          <a:schemeClr val="tx1"/>
        </a:solidFill>
        <a:latin typeface="Arial"/>
        <a:ea typeface="+mn-ea"/>
        <a:cs typeface="+mn-cs"/>
      </a:defRPr>
    </a:lvl6pPr>
    <a:lvl7pPr marL="2743200" algn="l" defTabSz="914400" rtl="0" eaLnBrk="1" latinLnBrk="0" hangingPunct="1">
      <a:defRPr sz="4500" kern="1200">
        <a:solidFill>
          <a:schemeClr val="tx1"/>
        </a:solidFill>
        <a:latin typeface="Arial"/>
        <a:ea typeface="+mn-ea"/>
        <a:cs typeface="+mn-cs"/>
      </a:defRPr>
    </a:lvl7pPr>
    <a:lvl8pPr marL="3200400" algn="l" defTabSz="914400" rtl="0" eaLnBrk="1" latinLnBrk="0" hangingPunct="1">
      <a:defRPr sz="4500" kern="1200">
        <a:solidFill>
          <a:schemeClr val="tx1"/>
        </a:solidFill>
        <a:latin typeface="Arial"/>
        <a:ea typeface="+mn-ea"/>
        <a:cs typeface="+mn-cs"/>
      </a:defRPr>
    </a:lvl8pPr>
    <a:lvl9pPr marL="3657600" algn="l" defTabSz="914400" rtl="0" eaLnBrk="1" latinLnBrk="0" hangingPunct="1">
      <a:defRPr sz="4500" kern="1200">
        <a:solidFill>
          <a:schemeClr val="tx1"/>
        </a:solidFill>
        <a:latin typeface="Arial"/>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e, Young-Me" initials="LY" lastIdx="3" clrIdx="0">
    <p:extLst>
      <p:ext uri="{19B8F6BF-5375-455C-9EA6-DF929625EA0E}">
        <p15:presenceInfo xmlns:p15="http://schemas.microsoft.com/office/powerpoint/2012/main" userId="S-1-5-21-145910888-1053231244-2131390739-63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E3E2F2"/>
    <a:srgbClr val="E2E5F2"/>
    <a:srgbClr val="3399FF"/>
    <a:srgbClr val="FF6401"/>
    <a:srgbClr val="5E6DAC"/>
    <a:srgbClr val="0066CC"/>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23" d="100"/>
          <a:sy n="23" d="100"/>
        </p:scale>
        <p:origin x="2664" y="288"/>
      </p:cViewPr>
      <p:guideLst>
        <p:guide orient="horz" pos="10368"/>
        <p:guide pos="13824"/>
      </p:guideLst>
    </p:cSldViewPr>
  </p:slideViewPr>
  <p:notesTextViewPr>
    <p:cViewPr>
      <p:scale>
        <a:sx n="100" d="100"/>
        <a:sy n="100" d="100"/>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tags" Target="tags/tag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defPPr>
              <a:defRPr kern="1200" smtId="4294967295"/>
            </a:defP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defPPr>
              <a:defRPr kern="1200" smtId="4294967295"/>
            </a:defPPr>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60993DFB-B5A8-49E1-BC71-8AFD09B4AFB3}" type="slidenum">
              <a:rPr lang="en-US"/>
              <a:pPr>
                <a:defRPr/>
              </a:pPr>
              <a:t>‹#›</a:t>
            </a:fld>
            <a:endParaRPr lang="en-US"/>
          </a:p>
        </p:txBody>
      </p:sp>
    </p:spTree>
    <p:extLst>
      <p:ext uri="{BB962C8B-B14F-4D97-AF65-F5344CB8AC3E}">
        <p14:creationId xmlns:p14="http://schemas.microsoft.com/office/powerpoint/2010/main" val="203726153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99DFB46A-7F20-43AC-A339-7F4B8BF9A8F2}" type="slidenum">
              <a:rPr lang="en-US"/>
              <a:pPr>
                <a:defRPr/>
              </a:pPr>
              <a:t>‹#›</a:t>
            </a:fld>
            <a:endParaRPr lang="en-US"/>
          </a:p>
        </p:txBody>
      </p:sp>
    </p:spTree>
    <p:extLst>
      <p:ext uri="{BB962C8B-B14F-4D97-AF65-F5344CB8AC3E}">
        <p14:creationId xmlns:p14="http://schemas.microsoft.com/office/powerpoint/2010/main" val="55311942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625"/>
            <a:ext cx="9875837" cy="28089225"/>
          </a:xfrm>
        </p:spPr>
        <p:txBody>
          <a:bodyPr vert="eaVert"/>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a:xfrm>
            <a:off x="2193925" y="1317625"/>
            <a:ext cx="29475112" cy="28089225"/>
          </a:xfrm>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DEF7ED3D-ABC5-43C3-AE3E-CF9628E55FE6}" type="slidenum">
              <a:rPr lang="en-US"/>
              <a:pPr>
                <a:defRPr/>
              </a:pPr>
              <a:t>‹#›</a:t>
            </a:fld>
            <a:endParaRPr lang="en-US"/>
          </a:p>
        </p:txBody>
      </p:sp>
    </p:spTree>
    <p:extLst>
      <p:ext uri="{BB962C8B-B14F-4D97-AF65-F5344CB8AC3E}">
        <p14:creationId xmlns:p14="http://schemas.microsoft.com/office/powerpoint/2010/main" val="257745299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idx="1"/>
          </p:nvPr>
        </p:nvSpPr>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3A8DC1F0-6491-4A42-A6CF-295112A7E73A}" type="slidenum">
              <a:rPr lang="en-US"/>
              <a:pPr>
                <a:defRPr/>
              </a:pPr>
              <a:t>‹#›</a:t>
            </a:fld>
            <a:endParaRPr lang="en-US"/>
          </a:p>
        </p:txBody>
      </p:sp>
    </p:spTree>
    <p:extLst>
      <p:ext uri="{BB962C8B-B14F-4D97-AF65-F5344CB8AC3E}">
        <p14:creationId xmlns:p14="http://schemas.microsoft.com/office/powerpoint/2010/main" val="107609633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defPPr>
              <a:defRPr kern="1200" smtId="4294967295"/>
            </a:defPPr>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defPPr>
              <a:defRPr kern="1200" smtId="4294967295"/>
            </a:defPPr>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BB99A6DF-A6BC-4A4A-98DC-7EA9BDF70890}" type="slidenum">
              <a:rPr lang="en-US"/>
              <a:pPr>
                <a:defRPr/>
              </a:pPr>
              <a:t>‹#›</a:t>
            </a:fld>
            <a:endParaRPr lang="en-US"/>
          </a:p>
        </p:txBody>
      </p:sp>
    </p:spTree>
    <p:extLst>
      <p:ext uri="{BB962C8B-B14F-4D97-AF65-F5344CB8AC3E}">
        <p14:creationId xmlns:p14="http://schemas.microsoft.com/office/powerpoint/2010/main" val="108081012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sz="half" idx="1"/>
          </p:nvPr>
        </p:nvSpPr>
        <p:spPr>
          <a:xfrm>
            <a:off x="2193925" y="7680325"/>
            <a:ext cx="19675475" cy="21726525"/>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7680325"/>
            <a:ext cx="19675475" cy="21726525"/>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20AD87C7-C1C3-4484-BC8B-C6D3A2FD7784}" type="slidenum">
              <a:rPr lang="en-US"/>
              <a:pPr>
                <a:defRPr/>
              </a:pPr>
              <a:t>‹#›</a:t>
            </a:fld>
            <a:endParaRPr lang="en-US"/>
          </a:p>
        </p:txBody>
      </p:sp>
    </p:spTree>
    <p:extLst>
      <p:ext uri="{BB962C8B-B14F-4D97-AF65-F5344CB8AC3E}">
        <p14:creationId xmlns:p14="http://schemas.microsoft.com/office/powerpoint/2010/main" val="147936122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8"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8"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8"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9" name="Rectangle 6"/>
          <p:cNvSpPr>
            <a:spLocks noGrp="1" noChangeArrowheads="1"/>
          </p:cNvSpPr>
          <p:nvPr>
            <p:ph type="sldNum" sz="quarter" idx="12"/>
          </p:nvPr>
        </p:nvSpPr>
        <p:spPr/>
        <p:txBody>
          <a:bodyPr/>
          <a:lstStyle>
            <a:defPPr>
              <a:defRPr kern="1200" smtId="4294967295"/>
            </a:defPPr>
            <a:lvl1pPr>
              <a:defRPr/>
            </a:lvl1pPr>
          </a:lstStyle>
          <a:p>
            <a:pPr>
              <a:defRPr/>
            </a:pPr>
            <a:fld id="{D4AE580B-0AAE-4467-9C70-E9213E93DCCB}" type="slidenum">
              <a:rPr lang="en-US"/>
              <a:pPr>
                <a:defRPr/>
              </a:pPr>
              <a:t>‹#›</a:t>
            </a:fld>
            <a:endParaRPr lang="en-US"/>
          </a:p>
        </p:txBody>
      </p:sp>
    </p:spTree>
    <p:extLst>
      <p:ext uri="{BB962C8B-B14F-4D97-AF65-F5344CB8AC3E}">
        <p14:creationId xmlns:p14="http://schemas.microsoft.com/office/powerpoint/2010/main" val="119724175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4"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5" name="Rectangle 6"/>
          <p:cNvSpPr>
            <a:spLocks noGrp="1" noChangeArrowheads="1"/>
          </p:cNvSpPr>
          <p:nvPr>
            <p:ph type="sldNum" sz="quarter" idx="12"/>
          </p:nvPr>
        </p:nvSpPr>
        <p:spPr/>
        <p:txBody>
          <a:bodyPr/>
          <a:lstStyle>
            <a:defPPr>
              <a:defRPr kern="1200" smtId="4294967295"/>
            </a:defPPr>
            <a:lvl1pPr>
              <a:defRPr/>
            </a:lvl1pPr>
          </a:lstStyle>
          <a:p>
            <a:pPr>
              <a:defRPr/>
            </a:pPr>
            <a:fld id="{C81D1DF8-7531-4279-A43C-CE6A72CE5D86}" type="slidenum">
              <a:rPr lang="en-US"/>
              <a:pPr>
                <a:defRPr/>
              </a:pPr>
              <a:t>‹#›</a:t>
            </a:fld>
            <a:endParaRPr lang="en-US"/>
          </a:p>
        </p:txBody>
      </p:sp>
    </p:spTree>
    <p:extLst>
      <p:ext uri="{BB962C8B-B14F-4D97-AF65-F5344CB8AC3E}">
        <p14:creationId xmlns:p14="http://schemas.microsoft.com/office/powerpoint/2010/main" val="85972559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3"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4" name="Rectangle 6"/>
          <p:cNvSpPr>
            <a:spLocks noGrp="1" noChangeArrowheads="1"/>
          </p:cNvSpPr>
          <p:nvPr>
            <p:ph type="sldNum" sz="quarter" idx="12"/>
          </p:nvPr>
        </p:nvSpPr>
        <p:spPr/>
        <p:txBody>
          <a:bodyPr/>
          <a:lstStyle>
            <a:defPPr>
              <a:defRPr kern="1200" smtId="4294967295"/>
            </a:defPPr>
            <a:lvl1pPr>
              <a:defRPr/>
            </a:lvl1pPr>
          </a:lstStyle>
          <a:p>
            <a:pPr>
              <a:defRPr/>
            </a:pPr>
            <a:fld id="{17BE9089-6E04-4317-A9DA-92528FB99D39}" type="slidenum">
              <a:rPr lang="en-US"/>
              <a:pPr>
                <a:defRPr/>
              </a:pPr>
              <a:t>‹#›</a:t>
            </a:fld>
            <a:endParaRPr lang="en-US"/>
          </a:p>
        </p:txBody>
      </p:sp>
    </p:spTree>
    <p:extLst>
      <p:ext uri="{BB962C8B-B14F-4D97-AF65-F5344CB8AC3E}">
        <p14:creationId xmlns:p14="http://schemas.microsoft.com/office/powerpoint/2010/main" val="229413971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defPPr>
              <a:defRPr kern="1200" smtId="4294967295"/>
            </a:defPPr>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defPPr>
              <a:defRPr kern="1200" smtId="4294967295"/>
            </a:defPPr>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C80D7682-DD45-48EA-AAE3-90CE4DBAE920}" type="slidenum">
              <a:rPr lang="en-US"/>
              <a:pPr>
                <a:defRPr/>
              </a:pPr>
              <a:t>‹#›</a:t>
            </a:fld>
            <a:endParaRPr lang="en-US"/>
          </a:p>
        </p:txBody>
      </p:sp>
    </p:spTree>
    <p:extLst>
      <p:ext uri="{BB962C8B-B14F-4D97-AF65-F5344CB8AC3E}">
        <p14:creationId xmlns:p14="http://schemas.microsoft.com/office/powerpoint/2010/main" val="413803593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2"/>
            <a:ext cx="26335038" cy="2720975"/>
          </a:xfrm>
        </p:spPr>
        <p:txBody>
          <a:bodyPr anchor="b"/>
          <a:lstStyle>
            <a:defPPr>
              <a:defRPr kern="1200" smtId="4294967295"/>
            </a:defPPr>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8" cy="19750088"/>
          </a:xfrm>
        </p:spPr>
        <p:txBody>
          <a:bodyPr/>
          <a:lstStyle>
            <a:defPPr>
              <a:defRPr kern="1200" smtId="4294967295"/>
            </a:defPPr>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3" y="25763538"/>
            <a:ext cx="26335038" cy="3862387"/>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34C01A50-3ECE-4065-9605-03044C1AD24B}" type="slidenum">
              <a:rPr lang="en-US"/>
              <a:pPr>
                <a:defRPr/>
              </a:pPr>
              <a:t>‹#›</a:t>
            </a:fld>
            <a:endParaRPr lang="en-US"/>
          </a:p>
        </p:txBody>
      </p:sp>
    </p:spTree>
    <p:extLst>
      <p:ext uri="{BB962C8B-B14F-4D97-AF65-F5344CB8AC3E}">
        <p14:creationId xmlns:p14="http://schemas.microsoft.com/office/powerpoint/2010/main" val="208815052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3925" y="1317625"/>
            <a:ext cx="39503350" cy="548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9" tIns="235130" rIns="470259" bIns="235130" anchor="ctr" anchorCtr="0" compatLnSpc="1">
            <a:prstTxWarp prst="textNoShape">
              <a:avLst/>
            </a:prstTxWarp>
          </a:bodyPr>
          <a:lstStyle>
            <a:defPPr>
              <a:defRPr kern="1200" smtId="4294967295"/>
            </a:defPPr>
          </a:lstStyle>
          <a:p>
            <a:pPr lvl="0"/>
            <a:r>
              <a:rPr lang="en-US"/>
              <a:t>Click to edit Master title style</a:t>
            </a:r>
          </a:p>
        </p:txBody>
      </p:sp>
      <p:sp>
        <p:nvSpPr>
          <p:cNvPr id="1027" name="Rectangle 3"/>
          <p:cNvSpPr>
            <a:spLocks noGrp="1" noChangeArrowheads="1"/>
          </p:cNvSpPr>
          <p:nvPr>
            <p:ph type="body" idx="1"/>
          </p:nvPr>
        </p:nvSpPr>
        <p:spPr bwMode="auto">
          <a:xfrm>
            <a:off x="2193925" y="7680325"/>
            <a:ext cx="39503350" cy="21726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9" tIns="235130" rIns="470259" bIns="235130" anchor="t" anchorCtr="0" compatLnSpc="1">
            <a:prstTxWarp prst="textNoShape">
              <a:avLst/>
            </a:prstTxWarp>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3925" y="29978350"/>
            <a:ext cx="10242550"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9" tIns="235130" rIns="470259" bIns="235130" anchor="t" anchorCtr="0" compatLnSpc="1">
            <a:prstTxWarp prst="textNoShape">
              <a:avLst/>
            </a:prstTxWarp>
          </a:bodyPr>
          <a:lstStyle>
            <a:defPPr>
              <a:defRPr kern="1200" smtId="4294967295"/>
            </a:defPPr>
            <a:lvl1pPr defTabSz="4703763">
              <a:defRPr sz="7300">
                <a:latin typeface="Arial"/>
              </a:defRPr>
            </a:lvl1pPr>
          </a:lstStyle>
          <a:p>
            <a:pPr>
              <a:defRPr/>
            </a:pPr>
            <a:endParaRPr lang="en-US"/>
          </a:p>
        </p:txBody>
      </p:sp>
      <p:sp>
        <p:nvSpPr>
          <p:cNvPr id="1029" name="Rectangle 5"/>
          <p:cNvSpPr>
            <a:spLocks noGrp="1" noChangeArrowheads="1"/>
          </p:cNvSpPr>
          <p:nvPr>
            <p:ph type="ftr" sz="quarter" idx="3"/>
          </p:nvPr>
        </p:nvSpPr>
        <p:spPr bwMode="auto">
          <a:xfrm>
            <a:off x="14995525" y="29978350"/>
            <a:ext cx="13900150"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9" tIns="235130" rIns="470259" bIns="235130" anchor="t" anchorCtr="0" compatLnSpc="1">
            <a:prstTxWarp prst="textNoShape">
              <a:avLst/>
            </a:prstTxWarp>
          </a:bodyPr>
          <a:lstStyle>
            <a:defPPr>
              <a:defRPr kern="1200" smtId="4294967295"/>
            </a:defPPr>
            <a:lvl1pPr algn="ctr" defTabSz="4703763">
              <a:defRPr sz="7300">
                <a:latin typeface="Arial"/>
              </a:defRPr>
            </a:lvl1pPr>
          </a:lstStyle>
          <a:p>
            <a:pPr>
              <a:defRPr/>
            </a:pPr>
            <a:endParaRPr lang="en-US"/>
          </a:p>
        </p:txBody>
      </p:sp>
      <p:sp>
        <p:nvSpPr>
          <p:cNvPr id="1030" name="Rectangle 6"/>
          <p:cNvSpPr>
            <a:spLocks noGrp="1" noChangeArrowheads="1"/>
          </p:cNvSpPr>
          <p:nvPr>
            <p:ph type="sldNum" sz="quarter" idx="4"/>
          </p:nvPr>
        </p:nvSpPr>
        <p:spPr bwMode="auto">
          <a:xfrm>
            <a:off x="31454725" y="29978350"/>
            <a:ext cx="10242550"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9" tIns="235130" rIns="470259" bIns="235130" anchor="t" anchorCtr="0" compatLnSpc="1">
            <a:prstTxWarp prst="textNoShape">
              <a:avLst/>
            </a:prstTxWarp>
          </a:bodyPr>
          <a:lstStyle>
            <a:defPPr>
              <a:defRPr kern="1200" smtId="4294967295"/>
            </a:defPPr>
            <a:lvl1pPr algn="r" defTabSz="4703763">
              <a:defRPr sz="7300">
                <a:latin typeface="Arial"/>
              </a:defRPr>
            </a:lvl1pPr>
          </a:lstStyle>
          <a:p>
            <a:pPr>
              <a:defRPr/>
            </a:pPr>
            <a:fld id="{EEF83AF5-3D93-4BFF-A7F4-E4FD88103A66}" type="slidenum">
              <a:rPr lang="en-US"/>
              <a:pPr>
                <a:defRPr/>
              </a:pPr>
              <a:t>‹#›</a:t>
            </a:fld>
            <a:endParaRPr lang="en-US"/>
          </a:p>
        </p:txBody>
      </p:sp>
      <p:pic>
        <p:nvPicPr>
          <p:cNvPr id="1031" name="New picture"/>
          <p:cNvPicPr/>
          <p:nvPr/>
        </p:nvPicPr>
        <p:blipFill dpi="0">
          <a:blip r:embed="rId13"/>
          <a:stretch>
            <a:fillRect/>
          </a:stretch>
        </p:blipFill>
        <p:spPr>
          <a:xfrm rot="16200000">
            <a:off x="-11506200" y="16459200"/>
            <a:ext cx="14274800" cy="4368800"/>
          </a:xfrm>
          <a:prstGeom prst="rect">
            <a:avLst/>
          </a:prstGeom>
        </p:spPr>
      </p:pic>
      <p:pic>
        <p:nvPicPr>
          <p:cNvPr id="1032" name="New picture"/>
          <p:cNvPicPr/>
          <p:nvPr/>
        </p:nvPicPr>
        <p:blipFill dpi="0">
          <a:blip r:embed="rId13"/>
          <a:stretch>
            <a:fillRect/>
          </a:stretch>
        </p:blipFill>
        <p:spPr>
          <a:xfrm rot="5400000">
            <a:off x="41122600" y="16459200"/>
            <a:ext cx="14274800" cy="4368800"/>
          </a:xfrm>
          <a:prstGeom prst="rect">
            <a:avLst/>
          </a:prstGeom>
        </p:spPr>
      </p:pic>
      <p:pic>
        <p:nvPicPr>
          <p:cNvPr id="1033" name="New picture"/>
          <p:cNvPicPr/>
          <p:nvPr/>
        </p:nvPicPr>
        <p:blipFill dpi="0">
          <a:blip r:embed="rId14"/>
          <a:stretch>
            <a:fillRect/>
          </a:stretch>
        </p:blipFill>
        <p:spPr>
          <a:xfrm>
            <a:off x="6661150" y="33426400"/>
            <a:ext cx="30568900" cy="1549400"/>
          </a:xfrm>
          <a:prstGeom prst="rect">
            <a:avLst/>
          </a:prstGeom>
        </p:spPr>
      </p:pic>
      <p:sp>
        <p:nvSpPr>
          <p:cNvPr id="1034" name="New shape"/>
          <p:cNvSpPr/>
          <p:nvPr/>
        </p:nvSpPr>
        <p:spPr>
          <a:xfrm>
            <a:off x="6661150" y="33997900"/>
            <a:ext cx="219456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l"/>
            <a:r>
              <a:rPr sz="4880">
                <a:solidFill>
                  <a:srgbClr val="808080"/>
                </a:solidFill>
              </a:rPr>
              <a:t>Template ID: apricot  Size: 48x36 (trifold)</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defPPr>
        <a:defRPr kern="1200" smtId="4294967295"/>
      </a:defPPr>
      <a:lvl1pPr algn="ctr" defTabSz="4703763" rtl="0" eaLnBrk="0" fontAlgn="base" hangingPunct="0">
        <a:spcBef>
          <a:spcPct val="0"/>
        </a:spcBef>
        <a:spcAft>
          <a:spcPct val="0"/>
        </a:spcAft>
        <a:defRPr sz="22800">
          <a:solidFill>
            <a:schemeClr val="tx2"/>
          </a:solidFill>
          <a:latin typeface="+mj-lt"/>
          <a:ea typeface="+mj-ea"/>
          <a:cs typeface="+mj-cs"/>
        </a:defRPr>
      </a:lvl1pPr>
      <a:lvl2pPr algn="ctr" defTabSz="4703763" rtl="0" eaLnBrk="0" fontAlgn="base" hangingPunct="0">
        <a:spcBef>
          <a:spcPct val="0"/>
        </a:spcBef>
        <a:spcAft>
          <a:spcPct val="0"/>
        </a:spcAft>
        <a:defRPr sz="22800">
          <a:solidFill>
            <a:schemeClr val="tx2"/>
          </a:solidFill>
          <a:latin typeface="Arial"/>
        </a:defRPr>
      </a:lvl2pPr>
      <a:lvl3pPr algn="ctr" defTabSz="4703763" rtl="0" eaLnBrk="0" fontAlgn="base" hangingPunct="0">
        <a:spcBef>
          <a:spcPct val="0"/>
        </a:spcBef>
        <a:spcAft>
          <a:spcPct val="0"/>
        </a:spcAft>
        <a:defRPr sz="22800">
          <a:solidFill>
            <a:schemeClr val="tx2"/>
          </a:solidFill>
          <a:latin typeface="Arial"/>
        </a:defRPr>
      </a:lvl3pPr>
      <a:lvl4pPr algn="ctr" defTabSz="4703763" rtl="0" eaLnBrk="0" fontAlgn="base" hangingPunct="0">
        <a:spcBef>
          <a:spcPct val="0"/>
        </a:spcBef>
        <a:spcAft>
          <a:spcPct val="0"/>
        </a:spcAft>
        <a:defRPr sz="22800">
          <a:solidFill>
            <a:schemeClr val="tx2"/>
          </a:solidFill>
          <a:latin typeface="Arial"/>
        </a:defRPr>
      </a:lvl4pPr>
      <a:lvl5pPr algn="ctr" defTabSz="4703763" rtl="0" eaLnBrk="0" fontAlgn="base" hangingPunct="0">
        <a:spcBef>
          <a:spcPct val="0"/>
        </a:spcBef>
        <a:spcAft>
          <a:spcPct val="0"/>
        </a:spcAft>
        <a:defRPr sz="22800">
          <a:solidFill>
            <a:schemeClr val="tx2"/>
          </a:solidFill>
          <a:latin typeface="Arial"/>
        </a:defRPr>
      </a:lvl5pPr>
      <a:lvl6pPr marL="457200" algn="ctr" defTabSz="4703763" rtl="0" fontAlgn="base">
        <a:spcBef>
          <a:spcPct val="0"/>
        </a:spcBef>
        <a:spcAft>
          <a:spcPct val="0"/>
        </a:spcAft>
        <a:defRPr sz="22800">
          <a:solidFill>
            <a:schemeClr val="tx2"/>
          </a:solidFill>
          <a:latin typeface="Arial"/>
        </a:defRPr>
      </a:lvl6pPr>
      <a:lvl7pPr marL="914400" algn="ctr" defTabSz="4703763" rtl="0" fontAlgn="base">
        <a:spcBef>
          <a:spcPct val="0"/>
        </a:spcBef>
        <a:spcAft>
          <a:spcPct val="0"/>
        </a:spcAft>
        <a:defRPr sz="22800">
          <a:solidFill>
            <a:schemeClr val="tx2"/>
          </a:solidFill>
          <a:latin typeface="Arial"/>
        </a:defRPr>
      </a:lvl7pPr>
      <a:lvl8pPr marL="1371600" algn="ctr" defTabSz="4703763" rtl="0" fontAlgn="base">
        <a:spcBef>
          <a:spcPct val="0"/>
        </a:spcBef>
        <a:spcAft>
          <a:spcPct val="0"/>
        </a:spcAft>
        <a:defRPr sz="22800">
          <a:solidFill>
            <a:schemeClr val="tx2"/>
          </a:solidFill>
          <a:latin typeface="Arial"/>
        </a:defRPr>
      </a:lvl8pPr>
      <a:lvl9pPr marL="1828800" algn="ctr" defTabSz="4703763" rtl="0" fontAlgn="base">
        <a:spcBef>
          <a:spcPct val="0"/>
        </a:spcBef>
        <a:spcAft>
          <a:spcPct val="0"/>
        </a:spcAft>
        <a:defRPr sz="22800">
          <a:solidFill>
            <a:schemeClr val="tx2"/>
          </a:solidFill>
          <a:latin typeface="Arial"/>
        </a:defRPr>
      </a:lvl9pPr>
    </p:titleStyle>
    <p:bodyStyle>
      <a:defPPr>
        <a:defRPr kern="1200" smtId="4294967295"/>
      </a:defPPr>
      <a:lvl1pPr marL="1766888" indent="-1766888" algn="l" defTabSz="4703763" rtl="0" eaLnBrk="0" fontAlgn="base" hangingPunct="0">
        <a:spcBef>
          <a:spcPct val="20000"/>
        </a:spcBef>
        <a:spcAft>
          <a:spcPct val="0"/>
        </a:spcAft>
        <a:buChar char="•"/>
        <a:defRPr sz="16400">
          <a:solidFill>
            <a:schemeClr val="tx1"/>
          </a:solidFill>
          <a:latin typeface="+mn-lt"/>
          <a:ea typeface="+mn-ea"/>
          <a:cs typeface="+mn-cs"/>
        </a:defRPr>
      </a:lvl1pPr>
      <a:lvl2pPr marL="3822700" indent="-1471613" algn="l" defTabSz="4703763" rtl="0" eaLnBrk="0" fontAlgn="base" hangingPunct="0">
        <a:spcBef>
          <a:spcPct val="20000"/>
        </a:spcBef>
        <a:spcAft>
          <a:spcPct val="0"/>
        </a:spcAft>
        <a:buChar char="–"/>
        <a:defRPr sz="14400">
          <a:solidFill>
            <a:schemeClr val="tx1"/>
          </a:solidFill>
          <a:latin typeface="+mn-lt"/>
        </a:defRPr>
      </a:lvl2pPr>
      <a:lvl3pPr marL="5880100" indent="-1176338" algn="l" defTabSz="4703763" rtl="0" eaLnBrk="0" fontAlgn="base" hangingPunct="0">
        <a:spcBef>
          <a:spcPct val="20000"/>
        </a:spcBef>
        <a:spcAft>
          <a:spcPct val="0"/>
        </a:spcAft>
        <a:buChar char="•"/>
        <a:defRPr sz="12400">
          <a:solidFill>
            <a:schemeClr val="tx1"/>
          </a:solidFill>
          <a:latin typeface="+mn-lt"/>
        </a:defRPr>
      </a:lvl3pPr>
      <a:lvl4pPr marL="8229600" indent="-1174750" algn="l" defTabSz="4703763" rtl="0" eaLnBrk="0" fontAlgn="base" hangingPunct="0">
        <a:spcBef>
          <a:spcPct val="20000"/>
        </a:spcBef>
        <a:spcAft>
          <a:spcPct val="0"/>
        </a:spcAft>
        <a:buChar char="–"/>
        <a:defRPr sz="10400">
          <a:solidFill>
            <a:schemeClr val="tx1"/>
          </a:solidFill>
          <a:latin typeface="+mn-lt"/>
        </a:defRPr>
      </a:lvl4pPr>
      <a:lvl5pPr marL="10580688" indent="-1176338" algn="l" defTabSz="4703763" rtl="0" eaLnBrk="0" fontAlgn="base" hangingPunct="0">
        <a:spcBef>
          <a:spcPct val="20000"/>
        </a:spcBef>
        <a:spcAft>
          <a:spcPct val="0"/>
        </a:spcAft>
        <a:buChar char="»"/>
        <a:defRPr sz="10400">
          <a:solidFill>
            <a:schemeClr val="tx1"/>
          </a:solidFill>
          <a:latin typeface="+mn-lt"/>
        </a:defRPr>
      </a:lvl5pPr>
      <a:lvl6pPr marL="11037888" indent="-1176338" algn="l" defTabSz="4703763" rtl="0" fontAlgn="base">
        <a:spcBef>
          <a:spcPct val="20000"/>
        </a:spcBef>
        <a:spcAft>
          <a:spcPct val="0"/>
        </a:spcAft>
        <a:buChar char="»"/>
        <a:defRPr sz="10400">
          <a:solidFill>
            <a:schemeClr val="tx1"/>
          </a:solidFill>
          <a:latin typeface="+mn-lt"/>
        </a:defRPr>
      </a:lvl6pPr>
      <a:lvl7pPr marL="11495088" indent="-1176338" algn="l" defTabSz="4703763" rtl="0" fontAlgn="base">
        <a:spcBef>
          <a:spcPct val="20000"/>
        </a:spcBef>
        <a:spcAft>
          <a:spcPct val="0"/>
        </a:spcAft>
        <a:buChar char="»"/>
        <a:defRPr sz="10400">
          <a:solidFill>
            <a:schemeClr val="tx1"/>
          </a:solidFill>
          <a:latin typeface="+mn-lt"/>
        </a:defRPr>
      </a:lvl7pPr>
      <a:lvl8pPr marL="11952288" indent="-1176338" algn="l" defTabSz="4703763" rtl="0" fontAlgn="base">
        <a:spcBef>
          <a:spcPct val="20000"/>
        </a:spcBef>
        <a:spcAft>
          <a:spcPct val="0"/>
        </a:spcAft>
        <a:buChar char="»"/>
        <a:defRPr sz="10400">
          <a:solidFill>
            <a:schemeClr val="tx1"/>
          </a:solidFill>
          <a:latin typeface="+mn-lt"/>
        </a:defRPr>
      </a:lvl8pPr>
      <a:lvl9pPr marL="12409488" indent="-1176338" algn="l" defTabSz="4703763" rtl="0" fontAlgn="base">
        <a:spcBef>
          <a:spcPct val="20000"/>
        </a:spcBef>
        <a:spcAft>
          <a:spcPct val="0"/>
        </a:spcAft>
        <a:buChar char="»"/>
        <a:defRPr sz="10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60000"/>
                <a:lumOff val="40000"/>
              </a:schemeClr>
            </a:gs>
            <a:gs pos="100000">
              <a:srgbClr val="FFFFFF"/>
            </a:gs>
          </a:gsLst>
          <a:lin ang="5400000" scaled="1"/>
          <a:tileRect/>
        </a:gradFill>
        <a:effectLst/>
      </p:bgPr>
    </p:bg>
    <p:spTree>
      <p:nvGrpSpPr>
        <p:cNvPr id="1" name=""/>
        <p:cNvGrpSpPr/>
        <p:nvPr/>
      </p:nvGrpSpPr>
      <p:grpSpPr>
        <a:xfrm>
          <a:off x="0" y="0"/>
          <a:ext cx="0" cy="0"/>
          <a:chOff x="0" y="0"/>
          <a:chExt cx="0" cy="0"/>
        </a:xfrm>
      </p:grpSpPr>
      <p:sp>
        <p:nvSpPr>
          <p:cNvPr id="2050" name="Rectangle 4"/>
          <p:cNvSpPr>
            <a:spLocks noChangeArrowheads="1"/>
          </p:cNvSpPr>
          <p:nvPr/>
        </p:nvSpPr>
        <p:spPr bwMode="auto">
          <a:xfrm>
            <a:off x="1066800" y="568507"/>
            <a:ext cx="41605200" cy="4400187"/>
          </a:xfrm>
          <a:prstGeom prst="rect">
            <a:avLst/>
          </a:prstGeom>
          <a:gradFill rotWithShape="0">
            <a:gsLst>
              <a:gs pos="0">
                <a:schemeClr val="accent2"/>
              </a:gs>
              <a:gs pos="50000">
                <a:srgbClr val="FFFFFF"/>
              </a:gs>
              <a:gs pos="100000">
                <a:schemeClr val="accent2"/>
              </a:gs>
            </a:gsLst>
            <a:lin ang="5400000" scaled="1"/>
            <a:tileRect/>
          </a:gradFill>
          <a:ln>
            <a:noFill/>
          </a:ln>
          <a:effectLst>
            <a:outerShdw dist="107763" dir="2700000" algn="ctr" rotWithShape="0">
              <a:schemeClr val="bg1">
                <a:lumMod val="50000"/>
                <a:alpha val="50000"/>
              </a:schemeClr>
            </a:outerShdw>
          </a:effectLst>
        </p:spPr>
        <p:txBody>
          <a:bodyPr lIns="205740" tIns="102870" rIns="205740" bIns="102870" anchor="ctr"/>
          <a:lstStyle>
            <a:defPPr>
              <a:defRPr kern="1200" smtId="4294967295"/>
            </a:defPPr>
          </a:lstStyle>
          <a:p>
            <a:pPr algn="ctr" defTabSz="4703763">
              <a:lnSpc>
                <a:spcPct val="90000"/>
              </a:lnSpc>
            </a:pPr>
            <a:r>
              <a:rPr lang="en-US" sz="7800" b="1" dirty="0"/>
              <a:t>Barriers to Providing Psychiatric Care Within Cook County Public Health System: An Integrative Literature Review </a:t>
            </a:r>
          </a:p>
          <a:p>
            <a:pPr algn="ctr" defTabSz="4703763">
              <a:lnSpc>
                <a:spcPct val="90000"/>
              </a:lnSpc>
            </a:pPr>
            <a:r>
              <a:rPr lang="en-US" b="1" dirty="0"/>
              <a:t>Elizabeth Ann Reuter</a:t>
            </a:r>
          </a:p>
          <a:p>
            <a:pPr algn="ctr" defTabSz="4703763">
              <a:lnSpc>
                <a:spcPct val="90000"/>
              </a:lnSpc>
            </a:pPr>
            <a:r>
              <a:rPr lang="en-US" b="1" dirty="0"/>
              <a:t>Research Advisor: Dr. Sierra </a:t>
            </a:r>
            <a:r>
              <a:rPr lang="en-US" b="1" dirty="0" err="1"/>
              <a:t>Bushe</a:t>
            </a:r>
            <a:endParaRPr lang="en-US" b="1" dirty="0"/>
          </a:p>
          <a:p>
            <a:pPr algn="ctr" defTabSz="4703763">
              <a:lnSpc>
                <a:spcPct val="90000"/>
              </a:lnSpc>
            </a:pPr>
            <a:r>
              <a:rPr lang="en-US" b="1" dirty="0"/>
              <a:t>DePaul University</a:t>
            </a:r>
          </a:p>
        </p:txBody>
      </p:sp>
      <p:sp>
        <p:nvSpPr>
          <p:cNvPr id="2051" name="Rectangle 5"/>
          <p:cNvSpPr>
            <a:spLocks noChangeArrowheads="1"/>
          </p:cNvSpPr>
          <p:nvPr/>
        </p:nvSpPr>
        <p:spPr bwMode="auto">
          <a:xfrm>
            <a:off x="447630" y="5496812"/>
            <a:ext cx="10055225" cy="1543050"/>
          </a:xfrm>
          <a:prstGeom prst="rect">
            <a:avLst/>
          </a:prstGeom>
          <a:gradFill rotWithShape="0">
            <a:gsLst>
              <a:gs pos="0">
                <a:schemeClr val="accent2"/>
              </a:gs>
              <a:gs pos="50000">
                <a:srgbClr val="FFFFFF"/>
              </a:gs>
              <a:gs pos="100000">
                <a:schemeClr val="accent2"/>
              </a:gs>
            </a:gsLst>
            <a:lin ang="5400000" scaled="1"/>
            <a:tileRect/>
          </a:grad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r>
              <a:rPr lang="en-US" sz="5600" b="1" dirty="0"/>
              <a:t>Background</a:t>
            </a:r>
          </a:p>
        </p:txBody>
      </p:sp>
      <p:sp>
        <p:nvSpPr>
          <p:cNvPr id="2052" name="Text Box 6"/>
          <p:cNvSpPr txBox="1">
            <a:spLocks noChangeArrowheads="1"/>
          </p:cNvSpPr>
          <p:nvPr/>
        </p:nvSpPr>
        <p:spPr bwMode="auto">
          <a:xfrm>
            <a:off x="604614" y="7444626"/>
            <a:ext cx="9572232" cy="5055230"/>
          </a:xfrm>
          <a:prstGeom prst="rect">
            <a:avLst/>
          </a:prstGeom>
          <a:gradFill rotWithShape="0">
            <a:gsLst>
              <a:gs pos="0">
                <a:schemeClr val="accent2">
                  <a:lumMod val="60000"/>
                  <a:lumOff val="40000"/>
                </a:schemeClr>
              </a:gs>
              <a:gs pos="100000">
                <a:srgbClr val="FFFFFF"/>
              </a:gs>
            </a:gsLst>
            <a:lin ang="5400000" scaled="1"/>
            <a:tileRect/>
          </a:gradFill>
          <a:ln w="12700">
            <a:solidFill>
              <a:schemeClr val="accent2"/>
            </a:solidFill>
            <a:miter lim="800000"/>
          </a:ln>
          <a:effectLst>
            <a:outerShdw dist="107763" dir="2700000" algn="ctr" rotWithShape="0">
              <a:schemeClr val="bg1">
                <a:lumMod val="50000"/>
                <a:alpha val="50000"/>
              </a:schemeClr>
            </a:outerShdw>
          </a:effectLst>
        </p:spPr>
        <p:txBody>
          <a:bodyPr wrap="square"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pPr marL="685800" indent="-685800" eaLnBrk="1" hangingPunct="1">
              <a:spcBef>
                <a:spcPct val="50000"/>
              </a:spcBef>
              <a:buFont typeface="Arial" panose="020B0604020202020204" pitchFamily="34" charset="0"/>
              <a:buChar char="•"/>
            </a:pPr>
            <a:r>
              <a:rPr lang="en-US" sz="3000" dirty="0"/>
              <a:t>Cook County Public Health System located in Cook County, Illinois, is responsible for providing free and low cost psychiatric care to thousands of residents despite continuing state and federal budget cuts and inadequate Medicaid reimbursements</a:t>
            </a:r>
          </a:p>
          <a:p>
            <a:pPr marL="685800" indent="-685800" eaLnBrk="1" hangingPunct="1">
              <a:spcBef>
                <a:spcPct val="50000"/>
              </a:spcBef>
              <a:buFont typeface="Arial" panose="020B0604020202020204" pitchFamily="34" charset="0"/>
              <a:buChar char="•"/>
            </a:pPr>
            <a:r>
              <a:rPr lang="en-US" sz="3000" dirty="0"/>
              <a:t>This not only financially strains county taxpayers, but it also limits treatment options, negatively impacts patients, and places an extreme burden on the public service workforce</a:t>
            </a:r>
          </a:p>
        </p:txBody>
      </p:sp>
      <p:sp>
        <p:nvSpPr>
          <p:cNvPr id="2053" name="Rectangle 7"/>
          <p:cNvSpPr>
            <a:spLocks noChangeArrowheads="1"/>
          </p:cNvSpPr>
          <p:nvPr/>
        </p:nvSpPr>
        <p:spPr bwMode="auto">
          <a:xfrm>
            <a:off x="447630" y="13019702"/>
            <a:ext cx="10055225" cy="1543050"/>
          </a:xfrm>
          <a:prstGeom prst="rect">
            <a:avLst/>
          </a:prstGeom>
          <a:gradFill rotWithShape="0">
            <a:gsLst>
              <a:gs pos="0">
                <a:schemeClr val="accent2"/>
              </a:gs>
              <a:gs pos="50000">
                <a:srgbClr val="FFFFFF"/>
              </a:gs>
              <a:gs pos="100000">
                <a:schemeClr val="accent2"/>
              </a:gs>
            </a:gsLst>
            <a:lin ang="5400000" scaled="1"/>
            <a:tileRect/>
          </a:grad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r>
              <a:rPr lang="en-US" sz="5600" b="1" dirty="0"/>
              <a:t>Purpose</a:t>
            </a:r>
          </a:p>
        </p:txBody>
      </p:sp>
      <p:sp>
        <p:nvSpPr>
          <p:cNvPr id="2054" name="Text Box 8"/>
          <p:cNvSpPr txBox="1">
            <a:spLocks noChangeArrowheads="1"/>
          </p:cNvSpPr>
          <p:nvPr/>
        </p:nvSpPr>
        <p:spPr bwMode="auto">
          <a:xfrm>
            <a:off x="604614" y="15060887"/>
            <a:ext cx="9571216" cy="3670236"/>
          </a:xfrm>
          <a:prstGeom prst="rect">
            <a:avLst/>
          </a:prstGeom>
          <a:gradFill rotWithShape="0">
            <a:gsLst>
              <a:gs pos="0">
                <a:schemeClr val="accent2">
                  <a:lumMod val="60000"/>
                  <a:lumOff val="40000"/>
                </a:schemeClr>
              </a:gs>
              <a:gs pos="100000">
                <a:srgbClr val="FFFFFF"/>
              </a:gs>
            </a:gsLst>
            <a:lin ang="5400000" scaled="1"/>
            <a:tileRect/>
          </a:gradFill>
          <a:ln w="12700">
            <a:solidFill>
              <a:schemeClr val="accent2"/>
            </a:solidFill>
            <a:miter lim="800000"/>
          </a:ln>
          <a:effectLst>
            <a:outerShdw dist="107763" dir="2700000" algn="ctr" rotWithShape="0">
              <a:schemeClr val="bg1">
                <a:lumMod val="50000"/>
                <a:alpha val="50000"/>
              </a:schemeClr>
            </a:outerShdw>
          </a:effectLst>
        </p:spPr>
        <p:txBody>
          <a:bodyPr wrap="square"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pPr marL="457200" indent="-457200" eaLnBrk="1" hangingPunct="1">
              <a:spcBef>
                <a:spcPct val="50000"/>
              </a:spcBef>
              <a:buFont typeface="Arial" panose="020B0604020202020204" pitchFamily="34" charset="0"/>
              <a:buChar char="•"/>
            </a:pPr>
            <a:r>
              <a:rPr lang="en-US" sz="3000" dirty="0"/>
              <a:t>The purpose of this literature review is to identify the barriers of providing psychiatric care within Cook County Public Health Systems</a:t>
            </a:r>
          </a:p>
          <a:p>
            <a:pPr marL="457200" indent="-457200" eaLnBrk="1" hangingPunct="1">
              <a:spcBef>
                <a:spcPct val="50000"/>
              </a:spcBef>
              <a:buFont typeface="Arial" panose="020B0604020202020204" pitchFamily="34" charset="0"/>
              <a:buChar char="•"/>
            </a:pPr>
            <a:r>
              <a:rPr lang="en-US" sz="3000" dirty="0"/>
              <a:t>The findings of this study will allow further research to be conducted in order to bring awareness to barriers of providing psychiatric care to Cook County residents</a:t>
            </a:r>
          </a:p>
        </p:txBody>
      </p:sp>
      <p:sp>
        <p:nvSpPr>
          <p:cNvPr id="2055" name="Rectangle 9"/>
          <p:cNvSpPr>
            <a:spLocks noChangeArrowheads="1"/>
          </p:cNvSpPr>
          <p:nvPr/>
        </p:nvSpPr>
        <p:spPr bwMode="auto">
          <a:xfrm>
            <a:off x="32946212" y="5496812"/>
            <a:ext cx="10058400" cy="1543050"/>
          </a:xfrm>
          <a:prstGeom prst="rect">
            <a:avLst/>
          </a:prstGeom>
          <a:gradFill rotWithShape="0">
            <a:gsLst>
              <a:gs pos="0">
                <a:schemeClr val="accent2"/>
              </a:gs>
              <a:gs pos="50000">
                <a:srgbClr val="FFFFFF"/>
              </a:gs>
              <a:gs pos="100000">
                <a:schemeClr val="accent2"/>
              </a:gs>
            </a:gsLst>
            <a:lin ang="5400000" scaled="1"/>
            <a:tileRect/>
          </a:grad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r>
              <a:rPr lang="en-US" sz="5600" b="1" dirty="0"/>
              <a:t>Conceptual Framework</a:t>
            </a:r>
          </a:p>
        </p:txBody>
      </p:sp>
      <p:sp>
        <p:nvSpPr>
          <p:cNvPr id="2057" name="Rectangle 11"/>
          <p:cNvSpPr>
            <a:spLocks noChangeArrowheads="1"/>
          </p:cNvSpPr>
          <p:nvPr/>
        </p:nvSpPr>
        <p:spPr bwMode="auto">
          <a:xfrm>
            <a:off x="13663673" y="17782216"/>
            <a:ext cx="17099483" cy="1543050"/>
          </a:xfrm>
          <a:prstGeom prst="rect">
            <a:avLst/>
          </a:prstGeom>
          <a:gradFill rotWithShape="0">
            <a:gsLst>
              <a:gs pos="0">
                <a:schemeClr val="accent2"/>
              </a:gs>
              <a:gs pos="50000">
                <a:srgbClr val="FFFFFF"/>
              </a:gs>
              <a:gs pos="100000">
                <a:schemeClr val="accent2"/>
              </a:gs>
            </a:gsLst>
            <a:lin ang="5400000" scaled="1"/>
            <a:tileRect/>
          </a:grad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r>
              <a:rPr lang="en-US" sz="5600" b="1" dirty="0"/>
              <a:t>Findings</a:t>
            </a:r>
          </a:p>
        </p:txBody>
      </p:sp>
      <p:sp>
        <p:nvSpPr>
          <p:cNvPr id="2058" name="Rectangle 13"/>
          <p:cNvSpPr>
            <a:spLocks noChangeArrowheads="1"/>
          </p:cNvSpPr>
          <p:nvPr/>
        </p:nvSpPr>
        <p:spPr bwMode="auto">
          <a:xfrm>
            <a:off x="13663673" y="5496812"/>
            <a:ext cx="17099483" cy="1543050"/>
          </a:xfrm>
          <a:prstGeom prst="rect">
            <a:avLst/>
          </a:prstGeom>
          <a:gradFill rotWithShape="0">
            <a:gsLst>
              <a:gs pos="0">
                <a:schemeClr val="accent2"/>
              </a:gs>
              <a:gs pos="50000">
                <a:srgbClr val="FFFFFF"/>
              </a:gs>
              <a:gs pos="100000">
                <a:schemeClr val="accent2"/>
              </a:gs>
            </a:gsLst>
            <a:lin ang="5400000" scaled="1"/>
            <a:tileRect/>
          </a:grad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r>
              <a:rPr lang="en-US" sz="5600" b="1" dirty="0"/>
              <a:t>Method</a:t>
            </a:r>
          </a:p>
        </p:txBody>
      </p:sp>
      <p:sp>
        <p:nvSpPr>
          <p:cNvPr id="2059" name="Rectangle 15"/>
          <p:cNvSpPr>
            <a:spLocks noChangeArrowheads="1"/>
          </p:cNvSpPr>
          <p:nvPr/>
        </p:nvSpPr>
        <p:spPr bwMode="auto">
          <a:xfrm>
            <a:off x="32946212" y="24998120"/>
            <a:ext cx="10055225" cy="1543050"/>
          </a:xfrm>
          <a:prstGeom prst="rect">
            <a:avLst/>
          </a:prstGeom>
          <a:gradFill rotWithShape="0">
            <a:gsLst>
              <a:gs pos="0">
                <a:schemeClr val="accent2"/>
              </a:gs>
              <a:gs pos="50000">
                <a:srgbClr val="FFFFFF"/>
              </a:gs>
              <a:gs pos="100000">
                <a:schemeClr val="accent2"/>
              </a:gs>
            </a:gsLst>
            <a:lin ang="5400000" scaled="1"/>
            <a:tileRect/>
          </a:grad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r>
              <a:rPr lang="en-US" sz="5600" b="1" dirty="0"/>
              <a:t>Conclusion </a:t>
            </a:r>
          </a:p>
        </p:txBody>
      </p:sp>
      <p:sp>
        <p:nvSpPr>
          <p:cNvPr id="2060" name="Text Box 16"/>
          <p:cNvSpPr txBox="1">
            <a:spLocks noChangeArrowheads="1"/>
          </p:cNvSpPr>
          <p:nvPr/>
        </p:nvSpPr>
        <p:spPr bwMode="auto">
          <a:xfrm>
            <a:off x="33247837" y="27293783"/>
            <a:ext cx="9522325" cy="4885953"/>
          </a:xfrm>
          <a:prstGeom prst="rect">
            <a:avLst/>
          </a:prstGeom>
          <a:gradFill rotWithShape="0">
            <a:gsLst>
              <a:gs pos="0">
                <a:schemeClr val="accent2">
                  <a:lumMod val="60000"/>
                  <a:lumOff val="40000"/>
                </a:schemeClr>
              </a:gs>
              <a:gs pos="100000">
                <a:srgbClr val="FFFFFF"/>
              </a:gs>
            </a:gsLst>
            <a:lin ang="5400000" scaled="1"/>
            <a:tileRect/>
          </a:gradFill>
          <a:ln w="12700">
            <a:solidFill>
              <a:schemeClr val="accent2"/>
            </a:solidFill>
            <a:miter lim="800000"/>
          </a:ln>
          <a:effectLst>
            <a:outerShdw dist="107763" dir="2700000" algn="ctr" rotWithShape="0">
              <a:schemeClr val="bg1">
                <a:lumMod val="50000"/>
                <a:alpha val="50000"/>
              </a:schemeClr>
            </a:outerShdw>
          </a:effectLst>
        </p:spPr>
        <p:txBody>
          <a:bodyPr wrap="square"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pPr marL="457200" indent="-457200" eaLnBrk="1" hangingPunct="1">
              <a:spcBef>
                <a:spcPct val="50000"/>
              </a:spcBef>
              <a:buFont typeface="Arial" panose="020B0604020202020204" pitchFamily="34" charset="0"/>
              <a:buChar char="•"/>
            </a:pPr>
            <a:r>
              <a:rPr lang="en-US" sz="3200" dirty="0"/>
              <a:t>This study examines the existing barriers to providing psychiatric care, with emphasis placed on lack of funding as the most significant barrier </a:t>
            </a:r>
          </a:p>
          <a:p>
            <a:pPr marL="457200" indent="-457200" eaLnBrk="1" hangingPunct="1">
              <a:spcBef>
                <a:spcPct val="50000"/>
              </a:spcBef>
              <a:buFont typeface="Arial" panose="020B0604020202020204" pitchFamily="34" charset="0"/>
              <a:buChar char="•"/>
            </a:pPr>
            <a:r>
              <a:rPr lang="en-US" sz="3200" dirty="0"/>
              <a:t>More research is necessary to further understand how each specific barrier affects not only the ability to provide care, but also how each barrier affects the population of Cook County residents receiving care</a:t>
            </a:r>
          </a:p>
        </p:txBody>
      </p:sp>
      <p:sp>
        <p:nvSpPr>
          <p:cNvPr id="2062" name="Text Box 19"/>
          <p:cNvSpPr txBox="1">
            <a:spLocks noChangeArrowheads="1"/>
          </p:cNvSpPr>
          <p:nvPr/>
        </p:nvSpPr>
        <p:spPr bwMode="auto">
          <a:xfrm>
            <a:off x="33253688" y="7371146"/>
            <a:ext cx="9516474" cy="2054409"/>
          </a:xfrm>
          <a:prstGeom prst="rect">
            <a:avLst/>
          </a:prstGeom>
          <a:gradFill rotWithShape="0">
            <a:gsLst>
              <a:gs pos="0">
                <a:schemeClr val="accent2">
                  <a:lumMod val="60000"/>
                  <a:lumOff val="40000"/>
                </a:schemeClr>
              </a:gs>
              <a:gs pos="100000">
                <a:srgbClr val="FFFFFF"/>
              </a:gs>
            </a:gsLst>
            <a:lin ang="5400000" scaled="1"/>
            <a:tileRect/>
          </a:gradFill>
          <a:ln w="12700">
            <a:solidFill>
              <a:schemeClr val="accent2"/>
            </a:solidFill>
            <a:miter lim="800000"/>
          </a:ln>
          <a:effectLst>
            <a:outerShdw dist="107763" dir="2700000" algn="ctr" rotWithShape="0">
              <a:schemeClr val="bg1">
                <a:lumMod val="50000"/>
                <a:alpha val="50000"/>
              </a:schemeClr>
            </a:outerShdw>
          </a:effectLst>
        </p:spPr>
        <p:txBody>
          <a:bodyPr wrap="square"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pPr eaLnBrk="1" hangingPunct="1">
              <a:spcBef>
                <a:spcPct val="50000"/>
              </a:spcBef>
            </a:pPr>
            <a:r>
              <a:rPr lang="en-US" sz="3000" dirty="0"/>
              <a:t>Ferlie and </a:t>
            </a:r>
            <a:r>
              <a:rPr lang="en-US" sz="3000" dirty="0" err="1"/>
              <a:t>Shortell’s</a:t>
            </a:r>
            <a:r>
              <a:rPr lang="en-US" sz="3000" dirty="0"/>
              <a:t> Multi-Level Change Framework was selected to describe the multi-level change necessary for implementation of successful improvements in large health care systems </a:t>
            </a:r>
          </a:p>
        </p:txBody>
      </p:sp>
      <p:sp>
        <p:nvSpPr>
          <p:cNvPr id="2063" name="Text Box 24"/>
          <p:cNvSpPr txBox="1">
            <a:spLocks noChangeArrowheads="1"/>
          </p:cNvSpPr>
          <p:nvPr/>
        </p:nvSpPr>
        <p:spPr bwMode="auto">
          <a:xfrm>
            <a:off x="14388959" y="19668300"/>
            <a:ext cx="15971553" cy="12703478"/>
          </a:xfrm>
          <a:prstGeom prst="rect">
            <a:avLst/>
          </a:prstGeom>
          <a:gradFill rotWithShape="0">
            <a:gsLst>
              <a:gs pos="0">
                <a:schemeClr val="accent2">
                  <a:lumMod val="60000"/>
                  <a:lumOff val="40000"/>
                </a:schemeClr>
              </a:gs>
              <a:gs pos="100000">
                <a:srgbClr val="FFFFFF"/>
              </a:gs>
            </a:gsLst>
            <a:lin ang="5400000" scaled="1"/>
            <a:tileRect/>
          </a:gradFill>
          <a:ln w="12700">
            <a:solidFill>
              <a:schemeClr val="accent2"/>
            </a:solidFill>
            <a:miter lim="800000"/>
          </a:ln>
          <a:effectLst>
            <a:outerShdw dist="107763" dir="2700000" algn="ctr" rotWithShape="0">
              <a:schemeClr val="bg1">
                <a:lumMod val="50000"/>
                <a:alpha val="50000"/>
              </a:schemeClr>
            </a:outerShdw>
          </a:effectLst>
        </p:spPr>
        <p:txBody>
          <a:bodyPr wrap="square"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pPr eaLnBrk="1" hangingPunct="1">
              <a:spcBef>
                <a:spcPct val="50000"/>
              </a:spcBef>
            </a:pPr>
            <a:r>
              <a:rPr lang="en-US" sz="3000" b="1" dirty="0"/>
              <a:t>Among the eleven articles reviewed, four major barriers were identified: </a:t>
            </a:r>
          </a:p>
          <a:p>
            <a:pPr marL="228600" indent="-514350" eaLnBrk="1" hangingPunct="1">
              <a:spcBef>
                <a:spcPct val="50000"/>
              </a:spcBef>
              <a:buAutoNum type="arabicParenBoth"/>
            </a:pPr>
            <a:r>
              <a:rPr lang="en-US" sz="3000" dirty="0"/>
              <a:t>Lack of funding</a:t>
            </a:r>
          </a:p>
          <a:p>
            <a:pPr marL="1371600" lvl="2" indent="-514350" eaLnBrk="1" hangingPunct="1">
              <a:spcBef>
                <a:spcPct val="50000"/>
              </a:spcBef>
              <a:buFont typeface="Arial" panose="020B0604020202020204" pitchFamily="34" charset="0"/>
              <a:buChar char="•"/>
            </a:pPr>
            <a:r>
              <a:rPr lang="en-US" sz="2800" dirty="0"/>
              <a:t>Throughout the literature, lack of funding was highlighted as the most significant barrier to providing psychiatric care in Cook County</a:t>
            </a:r>
          </a:p>
          <a:p>
            <a:pPr marL="1371600" lvl="2" indent="-514350" eaLnBrk="1" hangingPunct="1">
              <a:spcBef>
                <a:spcPct val="50000"/>
              </a:spcBef>
              <a:buFont typeface="Arial" panose="020B0604020202020204" pitchFamily="34" charset="0"/>
              <a:buChar char="•"/>
            </a:pPr>
            <a:r>
              <a:rPr lang="en-US" sz="2800" dirty="0"/>
              <a:t>Ongoing state and federal budget cuts, inadequate Medicaid reimbursements, and high costs of lengthy and intensive psychiatric services all contribute to lack of funding</a:t>
            </a:r>
          </a:p>
          <a:p>
            <a:pPr eaLnBrk="1" hangingPunct="1">
              <a:spcBef>
                <a:spcPct val="50000"/>
              </a:spcBef>
            </a:pPr>
            <a:r>
              <a:rPr lang="en-US" sz="3000" dirty="0"/>
              <a:t>(2) Staff shortages in the public service workforce</a:t>
            </a:r>
          </a:p>
          <a:p>
            <a:pPr marL="1371600" lvl="2" indent="-457200" eaLnBrk="1" hangingPunct="1">
              <a:spcBef>
                <a:spcPct val="50000"/>
              </a:spcBef>
              <a:buFont typeface="Arial" panose="020B0604020202020204" pitchFamily="34" charset="0"/>
              <a:buChar char="•"/>
            </a:pPr>
            <a:r>
              <a:rPr lang="en-US" sz="2800" dirty="0"/>
              <a:t>Frequent and recurrent utilization of emergency care services involving persons with mental illness burdens mental health care workers, first responders, social workers, correctional officers and police officers  </a:t>
            </a:r>
          </a:p>
          <a:p>
            <a:pPr marL="1371600" lvl="2" indent="-457200" eaLnBrk="1" hangingPunct="1">
              <a:spcBef>
                <a:spcPct val="50000"/>
              </a:spcBef>
              <a:buFont typeface="Arial" panose="020B0604020202020204" pitchFamily="34" charset="0"/>
              <a:buChar char="•"/>
            </a:pPr>
            <a:r>
              <a:rPr lang="en-US" sz="2800" dirty="0"/>
              <a:t>This contributes to burnout for an already strained public service workforce and further increases staff shortages in the field</a:t>
            </a:r>
          </a:p>
          <a:p>
            <a:pPr eaLnBrk="1" hangingPunct="1">
              <a:spcBef>
                <a:spcPct val="50000"/>
              </a:spcBef>
            </a:pPr>
            <a:r>
              <a:rPr lang="en-US" sz="3000" dirty="0"/>
              <a:t>(3) Criminalization of mental illness</a:t>
            </a:r>
          </a:p>
          <a:p>
            <a:pPr marL="1371600" lvl="2" indent="-457200" eaLnBrk="1" hangingPunct="1">
              <a:spcBef>
                <a:spcPct val="50000"/>
              </a:spcBef>
              <a:buFont typeface="Arial" panose="020B0604020202020204" pitchFamily="34" charset="0"/>
              <a:buChar char="•"/>
            </a:pPr>
            <a:r>
              <a:rPr lang="en-US" sz="2800" dirty="0"/>
              <a:t>Chronic homelessness, illegal substance abuse, and misunderstood behavior during acute psychotic episodes contribute to frequent and reoccurring police arrests in individuals with mental illness</a:t>
            </a:r>
          </a:p>
          <a:p>
            <a:pPr marL="1371600" lvl="2" indent="-457200" eaLnBrk="1" hangingPunct="1">
              <a:spcBef>
                <a:spcPct val="50000"/>
              </a:spcBef>
              <a:buFont typeface="Arial" panose="020B0604020202020204" pitchFamily="34" charset="0"/>
              <a:buChar char="•"/>
            </a:pPr>
            <a:r>
              <a:rPr lang="en-US" sz="2800" dirty="0"/>
              <a:t>Incarceration precipitated by mental illness, unsuccessful re-entry into society related to incongruencies in public health care, and the subsequent re-incarceration becomes a cycle that is difficult to break for many individuals</a:t>
            </a:r>
          </a:p>
          <a:p>
            <a:pPr eaLnBrk="1" hangingPunct="1">
              <a:spcBef>
                <a:spcPct val="50000"/>
              </a:spcBef>
            </a:pPr>
            <a:r>
              <a:rPr lang="en-US" sz="3000" dirty="0"/>
              <a:t>(4) Psychosocial aspects of mental illness</a:t>
            </a:r>
          </a:p>
          <a:p>
            <a:pPr marL="1371600" lvl="2" indent="-457200" eaLnBrk="1" hangingPunct="1">
              <a:spcBef>
                <a:spcPct val="50000"/>
              </a:spcBef>
              <a:buFont typeface="Arial" panose="020B0604020202020204" pitchFamily="34" charset="0"/>
              <a:buChar char="•"/>
            </a:pPr>
            <a:r>
              <a:rPr lang="en-US" sz="2800" dirty="0"/>
              <a:t>Individuals with chronic mental illnesses like schizophrenia, bipolar disorder, and severe major depression can experience disabling psychosocial effects that interfere with employment, interpersonal relationships, educational options and overall health status</a:t>
            </a:r>
          </a:p>
        </p:txBody>
      </p:sp>
      <p:sp>
        <p:nvSpPr>
          <p:cNvPr id="2064" name="Text Box 25"/>
          <p:cNvSpPr txBox="1">
            <a:spLocks noChangeArrowheads="1"/>
          </p:cNvSpPr>
          <p:nvPr/>
        </p:nvSpPr>
        <p:spPr bwMode="auto">
          <a:xfrm>
            <a:off x="14066318" y="7372349"/>
            <a:ext cx="16294194" cy="1131079"/>
          </a:xfrm>
          <a:prstGeom prst="rect">
            <a:avLst/>
          </a:prstGeom>
          <a:gradFill rotWithShape="0">
            <a:gsLst>
              <a:gs pos="0">
                <a:schemeClr val="accent2">
                  <a:lumMod val="60000"/>
                  <a:lumOff val="40000"/>
                </a:schemeClr>
              </a:gs>
              <a:gs pos="100000">
                <a:srgbClr val="FFFFFF"/>
              </a:gs>
            </a:gsLst>
            <a:lin ang="5400000" scaled="1"/>
            <a:tileRect/>
          </a:gradFill>
          <a:ln w="12700">
            <a:solidFill>
              <a:schemeClr val="accent2"/>
            </a:solidFill>
            <a:miter lim="800000"/>
          </a:ln>
          <a:effectLst>
            <a:outerShdw dist="107763" dir="2700000" algn="ctr" rotWithShape="0">
              <a:schemeClr val="bg1">
                <a:lumMod val="50000"/>
                <a:alpha val="50000"/>
              </a:schemeClr>
            </a:outerShdw>
          </a:effectLst>
        </p:spPr>
        <p:txBody>
          <a:bodyPr wrap="square"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pPr eaLnBrk="1" hangingPunct="1">
              <a:spcBef>
                <a:spcPct val="50000"/>
              </a:spcBef>
            </a:pPr>
            <a:r>
              <a:rPr lang="en-US" sz="3000" dirty="0"/>
              <a:t>An integrative literature review was conducted using the databases of Academic Search Complete, CINAHL, ScienceDirect, and ProQuest Sociological</a:t>
            </a:r>
          </a:p>
        </p:txBody>
      </p:sp>
      <p:sp>
        <p:nvSpPr>
          <p:cNvPr id="25" name="Rectangle 15">
            <a:extLst>
              <a:ext uri="{FF2B5EF4-FFF2-40B4-BE49-F238E27FC236}">
                <a16:creationId xmlns:a16="http://schemas.microsoft.com/office/drawing/2014/main" id="{BB71C74C-F9B4-0642-AE62-4B7EFC11B967}"/>
              </a:ext>
            </a:extLst>
          </p:cNvPr>
          <p:cNvSpPr>
            <a:spLocks noChangeArrowheads="1"/>
          </p:cNvSpPr>
          <p:nvPr/>
        </p:nvSpPr>
        <p:spPr bwMode="auto">
          <a:xfrm>
            <a:off x="32946212" y="16549756"/>
            <a:ext cx="10055225" cy="1543050"/>
          </a:xfrm>
          <a:prstGeom prst="rect">
            <a:avLst/>
          </a:prstGeom>
          <a:gradFill rotWithShape="0">
            <a:gsLst>
              <a:gs pos="0">
                <a:schemeClr val="accent2"/>
              </a:gs>
              <a:gs pos="50000">
                <a:srgbClr val="FFFFFF"/>
              </a:gs>
              <a:gs pos="100000">
                <a:schemeClr val="accent2"/>
              </a:gs>
            </a:gsLst>
            <a:lin ang="5400000" scaled="1"/>
            <a:tileRect/>
          </a:grad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r>
              <a:rPr lang="en-US" sz="5600" b="1" dirty="0"/>
              <a:t>Future Research</a:t>
            </a:r>
          </a:p>
        </p:txBody>
      </p:sp>
      <p:sp>
        <p:nvSpPr>
          <p:cNvPr id="26" name="Text Box 16">
            <a:extLst>
              <a:ext uri="{FF2B5EF4-FFF2-40B4-BE49-F238E27FC236}">
                <a16:creationId xmlns:a16="http://schemas.microsoft.com/office/drawing/2014/main" id="{52F32BA0-BF04-DD43-9708-68D5D02EFD59}"/>
              </a:ext>
            </a:extLst>
          </p:cNvPr>
          <p:cNvSpPr txBox="1">
            <a:spLocks noChangeArrowheads="1"/>
          </p:cNvSpPr>
          <p:nvPr/>
        </p:nvSpPr>
        <p:spPr bwMode="auto">
          <a:xfrm>
            <a:off x="33253688" y="18732862"/>
            <a:ext cx="9516474" cy="5378395"/>
          </a:xfrm>
          <a:prstGeom prst="rect">
            <a:avLst/>
          </a:prstGeom>
          <a:gradFill rotWithShape="0">
            <a:gsLst>
              <a:gs pos="0">
                <a:schemeClr val="accent2">
                  <a:lumMod val="60000"/>
                  <a:lumOff val="40000"/>
                </a:schemeClr>
              </a:gs>
              <a:gs pos="100000">
                <a:srgbClr val="FFFFFF"/>
              </a:gs>
            </a:gsLst>
            <a:lin ang="5400000" scaled="1"/>
            <a:tileRect/>
          </a:gradFill>
          <a:ln w="12700">
            <a:solidFill>
              <a:schemeClr val="accent2"/>
            </a:solidFill>
            <a:miter lim="800000"/>
          </a:ln>
          <a:effectLst>
            <a:outerShdw dist="107763" dir="2700000" algn="ctr" rotWithShape="0">
              <a:schemeClr val="bg1">
                <a:lumMod val="50000"/>
                <a:alpha val="50000"/>
              </a:schemeClr>
            </a:outerShdw>
          </a:effectLst>
        </p:spPr>
        <p:txBody>
          <a:bodyPr wrap="square"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pPr marL="457200" indent="-457200" eaLnBrk="1" hangingPunct="1">
              <a:spcBef>
                <a:spcPct val="50000"/>
              </a:spcBef>
              <a:buFont typeface="Arial" panose="020B0604020202020204" pitchFamily="34" charset="0"/>
              <a:buChar char="•"/>
            </a:pPr>
            <a:r>
              <a:rPr lang="en-US" sz="3200" dirty="0"/>
              <a:t>This design provides a platform for further research as well as a foundation for social awareness; with more specific research it could also provide useful information as an implication for future change in health policy</a:t>
            </a:r>
          </a:p>
          <a:p>
            <a:pPr marL="457200" indent="-457200" eaLnBrk="1" hangingPunct="1">
              <a:spcBef>
                <a:spcPct val="50000"/>
              </a:spcBef>
              <a:buFont typeface="Arial" panose="020B0604020202020204" pitchFamily="34" charset="0"/>
              <a:buChar char="•"/>
            </a:pPr>
            <a:r>
              <a:rPr lang="en-US" sz="3200" dirty="0"/>
              <a:t>Further studies outlining specific strategies to reduce the barriers faced by many different patient populations served by Cook County Public Health Systems would also provide useful information to assist in future change</a:t>
            </a:r>
          </a:p>
        </p:txBody>
      </p:sp>
      <p:pic>
        <p:nvPicPr>
          <p:cNvPr id="27" name="Picture 26" descr="Screen%20Shot%202017-10-29%20at%205.50.25%20PM.png">
            <a:extLst>
              <a:ext uri="{FF2B5EF4-FFF2-40B4-BE49-F238E27FC236}">
                <a16:creationId xmlns:a16="http://schemas.microsoft.com/office/drawing/2014/main" id="{5A746F47-5831-8B45-AF88-6DE93CC4D31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4868679" y="9751533"/>
            <a:ext cx="6210289" cy="5876502"/>
          </a:xfrm>
          <a:prstGeom prst="rect">
            <a:avLst/>
          </a:prstGeom>
          <a:noFill/>
          <a:ln>
            <a:noFill/>
          </a:ln>
        </p:spPr>
      </p:pic>
      <p:sp>
        <p:nvSpPr>
          <p:cNvPr id="2" name="TextBox 1">
            <a:extLst>
              <a:ext uri="{FF2B5EF4-FFF2-40B4-BE49-F238E27FC236}">
                <a16:creationId xmlns:a16="http://schemas.microsoft.com/office/drawing/2014/main" id="{BA50C1C3-E332-B847-9071-92AC7EA93F4D}"/>
              </a:ext>
            </a:extLst>
          </p:cNvPr>
          <p:cNvSpPr txBox="1"/>
          <p:nvPr/>
        </p:nvSpPr>
        <p:spPr>
          <a:xfrm>
            <a:off x="34442400" y="15644528"/>
            <a:ext cx="7398568" cy="523220"/>
          </a:xfrm>
          <a:prstGeom prst="rect">
            <a:avLst/>
          </a:prstGeom>
          <a:noFill/>
        </p:spPr>
        <p:txBody>
          <a:bodyPr wrap="square" rtlCol="0">
            <a:spAutoFit/>
          </a:bodyPr>
          <a:lstStyle/>
          <a:p>
            <a:r>
              <a:rPr lang="en-US" sz="2800" b="1" dirty="0"/>
              <a:t>Figure 1. Multi-Level Change Framework</a:t>
            </a:r>
            <a:endParaRPr lang="en-US" sz="2400" b="1" dirty="0"/>
          </a:p>
        </p:txBody>
      </p:sp>
      <p:sp>
        <p:nvSpPr>
          <p:cNvPr id="31" name="Text Box 8">
            <a:extLst>
              <a:ext uri="{FF2B5EF4-FFF2-40B4-BE49-F238E27FC236}">
                <a16:creationId xmlns:a16="http://schemas.microsoft.com/office/drawing/2014/main" id="{D840203C-5653-9242-99C7-B03CB693E3F2}"/>
              </a:ext>
            </a:extLst>
          </p:cNvPr>
          <p:cNvSpPr txBox="1">
            <a:spLocks noChangeArrowheads="1"/>
          </p:cNvSpPr>
          <p:nvPr/>
        </p:nvSpPr>
        <p:spPr bwMode="auto">
          <a:xfrm>
            <a:off x="22224300" y="13233463"/>
            <a:ext cx="6656832" cy="3654847"/>
          </a:xfrm>
          <a:prstGeom prst="rect">
            <a:avLst/>
          </a:prstGeom>
          <a:gradFill rotWithShape="0">
            <a:gsLst>
              <a:gs pos="0">
                <a:schemeClr val="accent2">
                  <a:lumMod val="60000"/>
                  <a:lumOff val="40000"/>
                </a:schemeClr>
              </a:gs>
              <a:gs pos="100000">
                <a:srgbClr val="FFFFFF"/>
              </a:gs>
            </a:gsLst>
            <a:lin ang="5400000" scaled="1"/>
            <a:tileRect/>
          </a:gradFill>
          <a:ln w="12700">
            <a:solidFill>
              <a:schemeClr val="accent2"/>
            </a:solidFill>
            <a:miter lim="800000"/>
          </a:ln>
          <a:effectLst>
            <a:outerShdw dist="107763" dir="2700000" algn="ctr" rotWithShape="0">
              <a:schemeClr val="bg1">
                <a:lumMod val="50000"/>
                <a:alpha val="50000"/>
              </a:schemeClr>
            </a:outerShdw>
          </a:effectLst>
        </p:spPr>
        <p:txBody>
          <a:bodyPr wrap="square"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r>
              <a:rPr lang="en-US" sz="2800" b="1" dirty="0"/>
              <a:t>Search terms included: </a:t>
            </a:r>
            <a:r>
              <a:rPr lang="en-US" sz="2800" dirty="0"/>
              <a:t>Cook County, public health, services, health systems, mental illness, psychiatric care, mental health care, Illinois, Chicago, statistics, issues, factors, health data, interventions, prevention, health care facilities, resources, costs, and behavioral health</a:t>
            </a:r>
          </a:p>
        </p:txBody>
      </p:sp>
      <p:sp>
        <p:nvSpPr>
          <p:cNvPr id="34" name="Text Box 25">
            <a:extLst>
              <a:ext uri="{FF2B5EF4-FFF2-40B4-BE49-F238E27FC236}">
                <a16:creationId xmlns:a16="http://schemas.microsoft.com/office/drawing/2014/main" id="{705A58C4-DE08-E547-A4A2-0A3F7D01545F}"/>
              </a:ext>
            </a:extLst>
          </p:cNvPr>
          <p:cNvSpPr txBox="1">
            <a:spLocks noChangeArrowheads="1"/>
          </p:cNvSpPr>
          <p:nvPr/>
        </p:nvSpPr>
        <p:spPr bwMode="auto">
          <a:xfrm>
            <a:off x="14388959" y="8769739"/>
            <a:ext cx="15633841" cy="3731791"/>
          </a:xfrm>
          <a:prstGeom prst="rect">
            <a:avLst/>
          </a:prstGeom>
          <a:gradFill rotWithShape="0">
            <a:gsLst>
              <a:gs pos="0">
                <a:schemeClr val="accent2">
                  <a:lumMod val="60000"/>
                  <a:lumOff val="40000"/>
                </a:schemeClr>
              </a:gs>
              <a:gs pos="100000">
                <a:srgbClr val="FFFFFF"/>
              </a:gs>
            </a:gsLst>
            <a:lin ang="5400000" scaled="1"/>
            <a:tileRect/>
          </a:gradFill>
          <a:ln w="12700">
            <a:solidFill>
              <a:schemeClr val="accent2"/>
            </a:solidFill>
            <a:miter lim="800000"/>
          </a:ln>
          <a:effectLst>
            <a:outerShdw dist="107763" dir="2700000" algn="ctr" rotWithShape="0">
              <a:schemeClr val="bg1">
                <a:lumMod val="50000"/>
                <a:alpha val="50000"/>
              </a:schemeClr>
            </a:outerShdw>
          </a:effectLst>
        </p:spPr>
        <p:txBody>
          <a:bodyPr wrap="square"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pPr eaLnBrk="1" hangingPunct="1">
              <a:spcBef>
                <a:spcPct val="50000"/>
              </a:spcBef>
            </a:pPr>
            <a:r>
              <a:rPr lang="en-US" sz="3000" b="1" dirty="0"/>
              <a:t>Inclusion criteria used during this search:</a:t>
            </a:r>
          </a:p>
          <a:p>
            <a:pPr marL="1200150" lvl="1" indent="-457200" eaLnBrk="1" hangingPunct="1">
              <a:spcBef>
                <a:spcPct val="50000"/>
              </a:spcBef>
              <a:buFont typeface="Arial" panose="020B0604020202020204" pitchFamily="34" charset="0"/>
              <a:buChar char="•"/>
            </a:pPr>
            <a:r>
              <a:rPr lang="en-US" sz="2800" dirty="0"/>
              <a:t>A population of individuals that currently receives or has ever received psychiatric care from Cook County Public Health Systems </a:t>
            </a:r>
          </a:p>
          <a:p>
            <a:pPr marL="1200150" lvl="1" indent="-457200" eaLnBrk="1" hangingPunct="1">
              <a:spcBef>
                <a:spcPct val="50000"/>
              </a:spcBef>
              <a:buFont typeface="Arial" panose="020B0604020202020204" pitchFamily="34" charset="0"/>
              <a:buChar char="•"/>
            </a:pPr>
            <a:r>
              <a:rPr lang="en-US" sz="2800" dirty="0"/>
              <a:t>Published between 2005 and 2018</a:t>
            </a:r>
          </a:p>
          <a:p>
            <a:pPr marL="1200150" lvl="1" indent="-457200" eaLnBrk="1" hangingPunct="1">
              <a:spcBef>
                <a:spcPct val="50000"/>
              </a:spcBef>
              <a:buFont typeface="Arial" panose="020B0604020202020204" pitchFamily="34" charset="0"/>
              <a:buChar char="•"/>
            </a:pPr>
            <a:r>
              <a:rPr lang="en-US" sz="2800" dirty="0"/>
              <a:t>Barriers to providing mental health care </a:t>
            </a:r>
          </a:p>
          <a:p>
            <a:pPr marL="1200150" lvl="1" indent="-457200" eaLnBrk="1" hangingPunct="1">
              <a:spcBef>
                <a:spcPct val="50000"/>
              </a:spcBef>
              <a:buFont typeface="Arial" panose="020B0604020202020204" pitchFamily="34" charset="0"/>
              <a:buChar char="•"/>
            </a:pPr>
            <a:r>
              <a:rPr lang="en-US" sz="2800" dirty="0"/>
              <a:t>Identification of barriers to providing care </a:t>
            </a:r>
            <a:r>
              <a:rPr lang="en-US" sz="3000" dirty="0"/>
              <a:t>within </a:t>
            </a:r>
            <a:r>
              <a:rPr lang="en-US" sz="2800" dirty="0"/>
              <a:t>Cook County Public Health Systems</a:t>
            </a:r>
          </a:p>
        </p:txBody>
      </p:sp>
      <p:sp>
        <p:nvSpPr>
          <p:cNvPr id="28" name="Rectangle 7">
            <a:extLst>
              <a:ext uri="{FF2B5EF4-FFF2-40B4-BE49-F238E27FC236}">
                <a16:creationId xmlns:a16="http://schemas.microsoft.com/office/drawing/2014/main" id="{0203B4E2-6838-8E48-91FC-864E158D561E}"/>
              </a:ext>
            </a:extLst>
          </p:cNvPr>
          <p:cNvSpPr>
            <a:spLocks noChangeArrowheads="1"/>
          </p:cNvSpPr>
          <p:nvPr/>
        </p:nvSpPr>
        <p:spPr bwMode="auto">
          <a:xfrm>
            <a:off x="491080" y="28965234"/>
            <a:ext cx="10055225" cy="1543050"/>
          </a:xfrm>
          <a:prstGeom prst="rect">
            <a:avLst/>
          </a:prstGeom>
          <a:gradFill rotWithShape="0">
            <a:gsLst>
              <a:gs pos="0">
                <a:schemeClr val="accent2"/>
              </a:gs>
              <a:gs pos="50000">
                <a:srgbClr val="FFFFFF"/>
              </a:gs>
              <a:gs pos="100000">
                <a:schemeClr val="accent2"/>
              </a:gs>
            </a:gsLst>
            <a:lin ang="5400000" scaled="1"/>
            <a:tileRect/>
          </a:grad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r>
              <a:rPr lang="en-US" sz="5600" b="1" dirty="0"/>
              <a:t>Research Question</a:t>
            </a:r>
          </a:p>
        </p:txBody>
      </p:sp>
      <p:sp>
        <p:nvSpPr>
          <p:cNvPr id="30" name="Text Box 8">
            <a:extLst>
              <a:ext uri="{FF2B5EF4-FFF2-40B4-BE49-F238E27FC236}">
                <a16:creationId xmlns:a16="http://schemas.microsoft.com/office/drawing/2014/main" id="{35FEA3C3-4A82-1045-838C-D18DCF4478C0}"/>
              </a:ext>
            </a:extLst>
          </p:cNvPr>
          <p:cNvSpPr txBox="1">
            <a:spLocks noChangeArrowheads="1"/>
          </p:cNvSpPr>
          <p:nvPr/>
        </p:nvSpPr>
        <p:spPr bwMode="auto">
          <a:xfrm>
            <a:off x="604614" y="31028130"/>
            <a:ext cx="9636517" cy="1131079"/>
          </a:xfrm>
          <a:prstGeom prst="rect">
            <a:avLst/>
          </a:prstGeom>
          <a:gradFill rotWithShape="0">
            <a:gsLst>
              <a:gs pos="0">
                <a:schemeClr val="accent2">
                  <a:lumMod val="60000"/>
                  <a:lumOff val="40000"/>
                </a:schemeClr>
              </a:gs>
              <a:gs pos="100000">
                <a:srgbClr val="FFFFFF"/>
              </a:gs>
            </a:gsLst>
            <a:lin ang="5400000" scaled="1"/>
            <a:tileRect/>
          </a:gradFill>
          <a:ln w="12700">
            <a:solidFill>
              <a:schemeClr val="accent2"/>
            </a:solidFill>
            <a:miter lim="800000"/>
          </a:ln>
          <a:effectLst>
            <a:outerShdw dist="107763" dir="2700000" algn="ctr" rotWithShape="0">
              <a:schemeClr val="bg1">
                <a:lumMod val="50000"/>
                <a:alpha val="50000"/>
              </a:schemeClr>
            </a:outerShdw>
          </a:effectLst>
        </p:spPr>
        <p:txBody>
          <a:bodyPr wrap="square" lIns="205740" tIns="102870" rIns="205740" bIns="102870">
            <a:spAutoFit/>
          </a:bodyPr>
          <a:lstStyle>
            <a:defPPr>
              <a:defRPr kern="1200" smtId="4294967295"/>
            </a:defPPr>
            <a:lvl1pPr defTabSz="4703763" eaLnBrk="0" hangingPunct="0">
              <a:defRPr sz="4500">
                <a:solidFill>
                  <a:schemeClr val="tx1"/>
                </a:solidFill>
                <a:latin typeface="Arial"/>
              </a:defRPr>
            </a:lvl1pPr>
            <a:lvl2pPr marL="742950" indent="-285750" defTabSz="4703763" eaLnBrk="0" hangingPunct="0">
              <a:defRPr sz="4500">
                <a:solidFill>
                  <a:schemeClr val="tx1"/>
                </a:solidFill>
                <a:latin typeface="Arial"/>
              </a:defRPr>
            </a:lvl2pPr>
            <a:lvl3pPr marL="1143000" indent="-228600" defTabSz="4703763" eaLnBrk="0" hangingPunct="0">
              <a:defRPr sz="4500">
                <a:solidFill>
                  <a:schemeClr val="tx1"/>
                </a:solidFill>
                <a:latin typeface="Arial"/>
              </a:defRPr>
            </a:lvl3pPr>
            <a:lvl4pPr marL="1600200" indent="-228600" defTabSz="4703763" eaLnBrk="0" hangingPunct="0">
              <a:defRPr sz="4500">
                <a:solidFill>
                  <a:schemeClr val="tx1"/>
                </a:solidFill>
                <a:latin typeface="Arial"/>
              </a:defRPr>
            </a:lvl4pPr>
            <a:lvl5pPr marL="2057400" indent="-228600" defTabSz="4703763" eaLnBrk="0" hangingPunct="0">
              <a:defRPr sz="4500">
                <a:solidFill>
                  <a:schemeClr val="tx1"/>
                </a:solidFill>
                <a:latin typeface="Arial"/>
              </a:defRPr>
            </a:lvl5pPr>
            <a:lvl6pPr marL="2514600" indent="-228600" defTabSz="4703763" eaLnBrk="0" fontAlgn="base" hangingPunct="0">
              <a:spcBef>
                <a:spcPct val="0"/>
              </a:spcBef>
              <a:spcAft>
                <a:spcPct val="0"/>
              </a:spcAft>
              <a:defRPr sz="4500">
                <a:solidFill>
                  <a:schemeClr val="tx1"/>
                </a:solidFill>
                <a:latin typeface="Arial"/>
              </a:defRPr>
            </a:lvl6pPr>
            <a:lvl7pPr marL="2971800" indent="-228600" defTabSz="4703763" eaLnBrk="0" fontAlgn="base" hangingPunct="0">
              <a:spcBef>
                <a:spcPct val="0"/>
              </a:spcBef>
              <a:spcAft>
                <a:spcPct val="0"/>
              </a:spcAft>
              <a:defRPr sz="4500">
                <a:solidFill>
                  <a:schemeClr val="tx1"/>
                </a:solidFill>
                <a:latin typeface="Arial"/>
              </a:defRPr>
            </a:lvl7pPr>
            <a:lvl8pPr marL="3429000" indent="-228600" defTabSz="4703763" eaLnBrk="0" fontAlgn="base" hangingPunct="0">
              <a:spcBef>
                <a:spcPct val="0"/>
              </a:spcBef>
              <a:spcAft>
                <a:spcPct val="0"/>
              </a:spcAft>
              <a:defRPr sz="4500">
                <a:solidFill>
                  <a:schemeClr val="tx1"/>
                </a:solidFill>
                <a:latin typeface="Arial"/>
              </a:defRPr>
            </a:lvl8pPr>
            <a:lvl9pPr marL="3886200" indent="-228600" defTabSz="4703763" eaLnBrk="0" fontAlgn="base" hangingPunct="0">
              <a:spcBef>
                <a:spcPct val="0"/>
              </a:spcBef>
              <a:spcAft>
                <a:spcPct val="0"/>
              </a:spcAft>
              <a:defRPr sz="4500">
                <a:solidFill>
                  <a:schemeClr val="tx1"/>
                </a:solidFill>
                <a:latin typeface="Arial"/>
              </a:defRPr>
            </a:lvl9pPr>
          </a:lstStyle>
          <a:p>
            <a:r>
              <a:rPr lang="en-US" sz="3000" dirty="0"/>
              <a:t>What are the barriers to providing psychiatric care within Cook County Public Health System? </a:t>
            </a:r>
          </a:p>
        </p:txBody>
      </p:sp>
      <p:pic>
        <p:nvPicPr>
          <p:cNvPr id="6" name="Picture 5">
            <a:extLst>
              <a:ext uri="{FF2B5EF4-FFF2-40B4-BE49-F238E27FC236}">
                <a16:creationId xmlns:a16="http://schemas.microsoft.com/office/drawing/2014/main" id="{B8B391CA-75FB-A841-B2DD-14079B7C89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35200" y="12955640"/>
            <a:ext cx="6654800" cy="4229100"/>
          </a:xfrm>
          <a:prstGeom prst="rect">
            <a:avLst/>
          </a:prstGeom>
        </p:spPr>
      </p:pic>
      <p:pic>
        <p:nvPicPr>
          <p:cNvPr id="8" name="Picture 7">
            <a:extLst>
              <a:ext uri="{FF2B5EF4-FFF2-40B4-BE49-F238E27FC236}">
                <a16:creationId xmlns:a16="http://schemas.microsoft.com/office/drawing/2014/main" id="{5E52259A-062A-F547-9668-AE8D536AC1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43913" y="19255955"/>
            <a:ext cx="7335634" cy="9184098"/>
          </a:xfrm>
          <a:prstGeom prst="rect">
            <a:avLst/>
          </a:prstGeom>
        </p:spPr>
      </p:pic>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5.10.08"/>
  <p:tag name="AS_TITLE" val="Aspose.Slides for .NET 4.0"/>
  <p:tag name="AS_VERSION" val="15.8.1.0"/>
</p:tagLst>
</file>

<file path=ppt/theme/theme1.xml><?xml version="1.0" encoding="utf-8"?>
<a:theme xmlns:a="http://schemas.openxmlformats.org/drawingml/2006/main" name="Default Design">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4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45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406</TotalTime>
  <Words>675</Words>
  <Application>Microsoft Macintosh PowerPoint</Application>
  <PresentationFormat>Custom</PresentationFormat>
  <Paragraphs>42</Paragraphs>
  <Slides>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Default Design</vt:lpstr>
      <vt:lpstr>PowerPoint Presentation</vt:lpstr>
    </vt:vector>
  </TitlesOfParts>
  <Manager/>
  <Company>Graphicsland?MAKESIGNS.COM</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research poster template</dc:title>
  <dc:subject>How To Make A Scientific Poster</dc:subject>
  <dc:creator>Graphicsland/MakeSigns.com</dc:creator>
  <cp:keywords>scientific, research, template, custom, poster, presentation, symposium, printing, PowerPoint, create, design, example, sample, download</cp:keywords>
  <dc:description>Download our scientific poster templates at no cost to you and get one step closer to making a great research poster.</dc:description>
  <cp:lastModifiedBy>elizabeth ann reuter</cp:lastModifiedBy>
  <cp:revision>50</cp:revision>
  <dcterms:modified xsi:type="dcterms:W3CDTF">2018-08-13T14:54:07Z</dcterms:modified>
  <cp:category>scientific poster template</cp:category>
</cp:coreProperties>
</file>