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E5DC"/>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24" d="100"/>
          <a:sy n="24" d="100"/>
        </p:scale>
        <p:origin x="1980" y="42"/>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A98D87-A318-4680-88A0-7AF4E7ABA998}"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1C7029D0-3E84-4C7B-AFCD-CC63D026AACA}">
      <dgm:prSet phldrT="[Text]" custT="1"/>
      <dgm:spPr>
        <a:ln w="3175"/>
      </dgm:spPr>
      <dgm:t>
        <a:bodyPr/>
        <a:lstStyle/>
        <a:p>
          <a:pPr algn="ctr"/>
          <a:r>
            <a:rPr lang="en-US" sz="1000" dirty="0">
              <a:latin typeface="Times New Roman" panose="02020603050405020304" pitchFamily="18" charset="0"/>
              <a:cs typeface="Times New Roman" panose="02020603050405020304" pitchFamily="18" charset="0"/>
            </a:rPr>
            <a:t>Electronic Databases</a:t>
          </a:r>
        </a:p>
        <a:p>
          <a:pPr algn="ctr"/>
          <a:r>
            <a:rPr lang="en-US" sz="1000" dirty="0">
              <a:latin typeface="Times New Roman" panose="02020603050405020304" pitchFamily="18" charset="0"/>
              <a:cs typeface="Times New Roman" panose="02020603050405020304" pitchFamily="18" charset="0"/>
            </a:rPr>
            <a:t>PubMed, CINAHL, </a:t>
          </a:r>
          <a:r>
            <a:rPr lang="en-US" sz="1000" dirty="0" err="1">
              <a:latin typeface="Times New Roman" panose="02020603050405020304" pitchFamily="18" charset="0"/>
              <a:cs typeface="Times New Roman" panose="02020603050405020304" pitchFamily="18" charset="0"/>
            </a:rPr>
            <a:t>SpringerLink</a:t>
          </a:r>
          <a:endParaRPr lang="en-US" sz="1000" dirty="0">
            <a:latin typeface="Times New Roman" panose="02020603050405020304" pitchFamily="18" charset="0"/>
            <a:cs typeface="Times New Roman" panose="02020603050405020304" pitchFamily="18" charset="0"/>
          </a:endParaRPr>
        </a:p>
        <a:p>
          <a:pPr algn="ctr"/>
          <a:r>
            <a:rPr lang="en-US" sz="1000" b="1" dirty="0">
              <a:latin typeface="Times New Roman" panose="02020603050405020304" pitchFamily="18" charset="0"/>
              <a:cs typeface="Times New Roman" panose="02020603050405020304" pitchFamily="18" charset="0"/>
            </a:rPr>
            <a:t>219 Articles Eligible for Review</a:t>
          </a:r>
        </a:p>
      </dgm:t>
    </dgm:pt>
    <dgm:pt modelId="{E77FC0AC-893A-4BCA-9BE0-54F8929D65AA}" type="parTrans" cxnId="{1BE985CA-93F3-4D95-9E9E-28A11F0CE009}">
      <dgm:prSet/>
      <dgm:spPr/>
      <dgm:t>
        <a:bodyPr/>
        <a:lstStyle/>
        <a:p>
          <a:pPr algn="ctr"/>
          <a:endParaRPr lang="en-US"/>
        </a:p>
      </dgm:t>
    </dgm:pt>
    <dgm:pt modelId="{C776CF70-591C-4436-8509-AB3A598235E5}" type="sibTrans" cxnId="{1BE985CA-93F3-4D95-9E9E-28A11F0CE009}">
      <dgm:prSet/>
      <dgm:spPr/>
      <dgm:t>
        <a:bodyPr/>
        <a:lstStyle/>
        <a:p>
          <a:pPr algn="ctr"/>
          <a:endParaRPr lang="en-US"/>
        </a:p>
      </dgm:t>
    </dgm:pt>
    <dgm:pt modelId="{4005E5E5-FAD2-4C4E-9C1A-4A6A42088917}" type="asst">
      <dgm:prSet phldrT="[Text]" custT="1"/>
      <dgm:spPr>
        <a:ln w="3175"/>
      </dgm:spPr>
      <dgm:t>
        <a:bodyPr/>
        <a:lstStyle/>
        <a:p>
          <a:pPr algn="ctr"/>
          <a:r>
            <a:rPr lang="en-US" sz="1000">
              <a:latin typeface="Times New Roman" panose="02020603050405020304" pitchFamily="18" charset="0"/>
              <a:cs typeface="Times New Roman" panose="02020603050405020304" pitchFamily="18" charset="0"/>
            </a:rPr>
            <a:t>Excluded in Title Review</a:t>
          </a:r>
        </a:p>
        <a:p>
          <a:pPr algn="ctr"/>
          <a:r>
            <a:rPr lang="en-US" sz="1000" b="1">
              <a:latin typeface="Times New Roman" panose="02020603050405020304" pitchFamily="18" charset="0"/>
              <a:cs typeface="Times New Roman" panose="02020603050405020304" pitchFamily="18" charset="0"/>
            </a:rPr>
            <a:t>142 Articles</a:t>
          </a:r>
        </a:p>
      </dgm:t>
    </dgm:pt>
    <dgm:pt modelId="{B40F7B53-083E-43A3-86E5-BFA39542DE97}" type="parTrans" cxnId="{8DB0F199-BE9D-4EE9-93C5-9E975E6A1FC3}">
      <dgm:prSet/>
      <dgm:spPr>
        <a:ln w="3175"/>
      </dgm:spPr>
      <dgm:t>
        <a:bodyPr/>
        <a:lstStyle/>
        <a:p>
          <a:pPr algn="ctr"/>
          <a:endParaRPr lang="en-US"/>
        </a:p>
      </dgm:t>
    </dgm:pt>
    <dgm:pt modelId="{C6D8D2DA-B1B2-4A3C-AF4C-3ECB1FEF7DF2}" type="sibTrans" cxnId="{8DB0F199-BE9D-4EE9-93C5-9E975E6A1FC3}">
      <dgm:prSet/>
      <dgm:spPr/>
      <dgm:t>
        <a:bodyPr/>
        <a:lstStyle/>
        <a:p>
          <a:pPr algn="ctr"/>
          <a:endParaRPr lang="en-US"/>
        </a:p>
      </dgm:t>
    </dgm:pt>
    <dgm:pt modelId="{6C2903D1-6F19-4E94-AEE3-EFDB6AAA2941}">
      <dgm:prSet phldrT="[Text]" custT="1"/>
      <dgm:spPr>
        <a:ln w="3175"/>
      </dgm:spPr>
      <dgm:t>
        <a:bodyPr/>
        <a:lstStyle/>
        <a:p>
          <a:pPr algn="ctr"/>
          <a:r>
            <a:rPr lang="en-US" sz="1000">
              <a:latin typeface="Times New Roman" panose="02020603050405020304" pitchFamily="18" charset="0"/>
              <a:cs typeface="Times New Roman" panose="02020603050405020304" pitchFamily="18" charset="0"/>
            </a:rPr>
            <a:t>Eligible for Abstract Review</a:t>
          </a:r>
        </a:p>
        <a:p>
          <a:pPr algn="ctr"/>
          <a:r>
            <a:rPr lang="en-US" sz="1000" b="1">
              <a:latin typeface="Times New Roman" panose="02020603050405020304" pitchFamily="18" charset="0"/>
              <a:cs typeface="Times New Roman" panose="02020603050405020304" pitchFamily="18" charset="0"/>
            </a:rPr>
            <a:t>77 Articles</a:t>
          </a:r>
        </a:p>
      </dgm:t>
    </dgm:pt>
    <dgm:pt modelId="{9C03B1F5-DEDE-4F4E-9DFF-FF5CEA3B6744}" type="parTrans" cxnId="{345273F4-A68C-442D-A938-CB923364D9D9}">
      <dgm:prSet/>
      <dgm:spPr>
        <a:ln w="3175"/>
      </dgm:spPr>
      <dgm:t>
        <a:bodyPr/>
        <a:lstStyle/>
        <a:p>
          <a:pPr algn="ctr"/>
          <a:endParaRPr lang="en-US"/>
        </a:p>
      </dgm:t>
    </dgm:pt>
    <dgm:pt modelId="{39DCC356-2F24-48C5-8861-7917E89A6F83}" type="sibTrans" cxnId="{345273F4-A68C-442D-A938-CB923364D9D9}">
      <dgm:prSet/>
      <dgm:spPr/>
      <dgm:t>
        <a:bodyPr/>
        <a:lstStyle/>
        <a:p>
          <a:pPr algn="ctr"/>
          <a:endParaRPr lang="en-US"/>
        </a:p>
      </dgm:t>
    </dgm:pt>
    <dgm:pt modelId="{B9F13E6B-572C-44A5-BE6B-87228282B821}" type="asst">
      <dgm:prSet custT="1"/>
      <dgm:spPr>
        <a:ln w="3175"/>
      </dgm:spPr>
      <dgm:t>
        <a:bodyPr/>
        <a:lstStyle/>
        <a:p>
          <a:pPr algn="ctr"/>
          <a:r>
            <a:rPr lang="en-US" sz="1000" dirty="0">
              <a:latin typeface="Times New Roman" panose="02020603050405020304" pitchFamily="18" charset="0"/>
              <a:cs typeface="Times New Roman" panose="02020603050405020304" pitchFamily="18" charset="0"/>
            </a:rPr>
            <a:t>Excluded due to inclusion criteria not met</a:t>
          </a:r>
        </a:p>
        <a:p>
          <a:pPr algn="ctr"/>
          <a:r>
            <a:rPr lang="en-US" sz="1000" b="1" dirty="0">
              <a:latin typeface="Times New Roman" panose="02020603050405020304" pitchFamily="18" charset="0"/>
              <a:cs typeface="Times New Roman" panose="02020603050405020304" pitchFamily="18" charset="0"/>
            </a:rPr>
            <a:t>69 Articles</a:t>
          </a:r>
        </a:p>
      </dgm:t>
    </dgm:pt>
    <dgm:pt modelId="{F96FF5EC-C824-42D0-ACC7-181B3C2D3CAC}" type="parTrans" cxnId="{654496B0-9099-46A5-8EC4-3A79FAD10F30}">
      <dgm:prSet/>
      <dgm:spPr>
        <a:ln w="3175"/>
      </dgm:spPr>
      <dgm:t>
        <a:bodyPr/>
        <a:lstStyle/>
        <a:p>
          <a:pPr algn="ctr"/>
          <a:endParaRPr lang="en-US"/>
        </a:p>
      </dgm:t>
    </dgm:pt>
    <dgm:pt modelId="{8F348C8E-8FCE-42DF-9244-6D9A00868E42}" type="sibTrans" cxnId="{654496B0-9099-46A5-8EC4-3A79FAD10F30}">
      <dgm:prSet/>
      <dgm:spPr/>
      <dgm:t>
        <a:bodyPr/>
        <a:lstStyle/>
        <a:p>
          <a:pPr algn="ctr"/>
          <a:endParaRPr lang="en-US"/>
        </a:p>
      </dgm:t>
    </dgm:pt>
    <dgm:pt modelId="{271B3981-E947-4C2C-B3DA-13ACE1F947F9}">
      <dgm:prSet custT="1"/>
      <dgm:spPr>
        <a:ln w="3175"/>
      </dgm:spPr>
      <dgm:t>
        <a:bodyPr/>
        <a:lstStyle/>
        <a:p>
          <a:pPr algn="ctr"/>
          <a:r>
            <a:rPr lang="en-US" sz="1000">
              <a:latin typeface="Times New Roman" panose="02020603050405020304" pitchFamily="18" charset="0"/>
              <a:cs typeface="Times New Roman" panose="02020603050405020304" pitchFamily="18" charset="0"/>
            </a:rPr>
            <a:t>Eligible for Abstract Review</a:t>
          </a:r>
        </a:p>
        <a:p>
          <a:pPr algn="ctr"/>
          <a:r>
            <a:rPr lang="en-US" sz="1000" b="1">
              <a:latin typeface="Times New Roman" panose="02020603050405020304" pitchFamily="18" charset="0"/>
              <a:cs typeface="Times New Roman" panose="02020603050405020304" pitchFamily="18" charset="0"/>
            </a:rPr>
            <a:t>8 Articles</a:t>
          </a:r>
        </a:p>
      </dgm:t>
    </dgm:pt>
    <dgm:pt modelId="{E642A770-3308-4B52-BBF4-F54E53BC9980}" type="parTrans" cxnId="{6083E2F2-119F-4B4E-8D92-8180E96A85B8}">
      <dgm:prSet/>
      <dgm:spPr>
        <a:ln w="3175"/>
      </dgm:spPr>
      <dgm:t>
        <a:bodyPr/>
        <a:lstStyle/>
        <a:p>
          <a:pPr algn="ctr"/>
          <a:endParaRPr lang="en-US"/>
        </a:p>
      </dgm:t>
    </dgm:pt>
    <dgm:pt modelId="{FD133CD2-F442-4176-B238-AD87C566EC65}" type="sibTrans" cxnId="{6083E2F2-119F-4B4E-8D92-8180E96A85B8}">
      <dgm:prSet/>
      <dgm:spPr/>
      <dgm:t>
        <a:bodyPr/>
        <a:lstStyle/>
        <a:p>
          <a:pPr algn="ctr"/>
          <a:endParaRPr lang="en-US"/>
        </a:p>
      </dgm:t>
    </dgm:pt>
    <dgm:pt modelId="{E20FF6AF-2443-4D49-8B64-71BB0A14F795}" type="pres">
      <dgm:prSet presAssocID="{F7A98D87-A318-4680-88A0-7AF4E7ABA998}" presName="hierChild1" presStyleCnt="0">
        <dgm:presLayoutVars>
          <dgm:orgChart val="1"/>
          <dgm:chPref val="1"/>
          <dgm:dir val="rev"/>
          <dgm:animOne val="branch"/>
          <dgm:animLvl val="lvl"/>
          <dgm:resizeHandles/>
        </dgm:presLayoutVars>
      </dgm:prSet>
      <dgm:spPr/>
      <dgm:t>
        <a:bodyPr/>
        <a:lstStyle/>
        <a:p>
          <a:endParaRPr lang="en-US"/>
        </a:p>
      </dgm:t>
    </dgm:pt>
    <dgm:pt modelId="{E4FABC1B-EAB0-4ED2-A7D9-84EC36B3110E}" type="pres">
      <dgm:prSet presAssocID="{1C7029D0-3E84-4C7B-AFCD-CC63D026AACA}" presName="hierRoot1" presStyleCnt="0">
        <dgm:presLayoutVars>
          <dgm:hierBranch val="init"/>
        </dgm:presLayoutVars>
      </dgm:prSet>
      <dgm:spPr/>
      <dgm:t>
        <a:bodyPr/>
        <a:lstStyle/>
        <a:p>
          <a:endParaRPr lang="en-US"/>
        </a:p>
      </dgm:t>
    </dgm:pt>
    <dgm:pt modelId="{930649CD-C569-4713-9B01-9A324F868070}" type="pres">
      <dgm:prSet presAssocID="{1C7029D0-3E84-4C7B-AFCD-CC63D026AACA}" presName="rootComposite1" presStyleCnt="0"/>
      <dgm:spPr/>
      <dgm:t>
        <a:bodyPr/>
        <a:lstStyle/>
        <a:p>
          <a:endParaRPr lang="en-US"/>
        </a:p>
      </dgm:t>
    </dgm:pt>
    <dgm:pt modelId="{AA216421-9462-40D8-95ED-BAC12DA4EC54}" type="pres">
      <dgm:prSet presAssocID="{1C7029D0-3E84-4C7B-AFCD-CC63D026AACA}" presName="rootText1" presStyleLbl="node0" presStyleIdx="0" presStyleCnt="1" custScaleY="107845">
        <dgm:presLayoutVars>
          <dgm:chPref val="3"/>
        </dgm:presLayoutVars>
      </dgm:prSet>
      <dgm:spPr/>
      <dgm:t>
        <a:bodyPr/>
        <a:lstStyle/>
        <a:p>
          <a:endParaRPr lang="en-US"/>
        </a:p>
      </dgm:t>
    </dgm:pt>
    <dgm:pt modelId="{181A7AE7-08FF-4E4E-B89A-6FCF8AABAA6F}" type="pres">
      <dgm:prSet presAssocID="{1C7029D0-3E84-4C7B-AFCD-CC63D026AACA}" presName="rootConnector1" presStyleLbl="node1" presStyleIdx="0" presStyleCnt="0"/>
      <dgm:spPr/>
      <dgm:t>
        <a:bodyPr/>
        <a:lstStyle/>
        <a:p>
          <a:endParaRPr lang="en-US"/>
        </a:p>
      </dgm:t>
    </dgm:pt>
    <dgm:pt modelId="{AC585195-1468-4728-A26A-4EBE22778909}" type="pres">
      <dgm:prSet presAssocID="{1C7029D0-3E84-4C7B-AFCD-CC63D026AACA}" presName="hierChild2" presStyleCnt="0"/>
      <dgm:spPr/>
      <dgm:t>
        <a:bodyPr/>
        <a:lstStyle/>
        <a:p>
          <a:endParaRPr lang="en-US"/>
        </a:p>
      </dgm:t>
    </dgm:pt>
    <dgm:pt modelId="{621B5889-79B4-4CB2-923F-F241961BB822}" type="pres">
      <dgm:prSet presAssocID="{9C03B1F5-DEDE-4F4E-9DFF-FF5CEA3B6744}" presName="Name37" presStyleLbl="parChTrans1D2" presStyleIdx="0" presStyleCnt="2"/>
      <dgm:spPr/>
      <dgm:t>
        <a:bodyPr/>
        <a:lstStyle/>
        <a:p>
          <a:endParaRPr lang="en-US"/>
        </a:p>
      </dgm:t>
    </dgm:pt>
    <dgm:pt modelId="{1D311C92-B89B-4D77-AB08-E3EBB6505524}" type="pres">
      <dgm:prSet presAssocID="{6C2903D1-6F19-4E94-AEE3-EFDB6AAA2941}" presName="hierRoot2" presStyleCnt="0">
        <dgm:presLayoutVars>
          <dgm:hierBranch/>
        </dgm:presLayoutVars>
      </dgm:prSet>
      <dgm:spPr/>
      <dgm:t>
        <a:bodyPr/>
        <a:lstStyle/>
        <a:p>
          <a:endParaRPr lang="en-US"/>
        </a:p>
      </dgm:t>
    </dgm:pt>
    <dgm:pt modelId="{BC1AED66-5299-48E9-AA07-5AA1034A62A0}" type="pres">
      <dgm:prSet presAssocID="{6C2903D1-6F19-4E94-AEE3-EFDB6AAA2941}" presName="rootComposite" presStyleCnt="0"/>
      <dgm:spPr/>
      <dgm:t>
        <a:bodyPr/>
        <a:lstStyle/>
        <a:p>
          <a:endParaRPr lang="en-US"/>
        </a:p>
      </dgm:t>
    </dgm:pt>
    <dgm:pt modelId="{8AD17ED0-32AA-4DEB-BACC-5EA6F32AEC70}" type="pres">
      <dgm:prSet presAssocID="{6C2903D1-6F19-4E94-AEE3-EFDB6AAA2941}" presName="rootText" presStyleLbl="node2" presStyleIdx="0" presStyleCnt="1" custLinFactNeighborY="-51094">
        <dgm:presLayoutVars>
          <dgm:chPref val="3"/>
        </dgm:presLayoutVars>
      </dgm:prSet>
      <dgm:spPr/>
      <dgm:t>
        <a:bodyPr/>
        <a:lstStyle/>
        <a:p>
          <a:endParaRPr lang="en-US"/>
        </a:p>
      </dgm:t>
    </dgm:pt>
    <dgm:pt modelId="{1198BEB4-8BC9-411A-BCA0-AC4887DE8793}" type="pres">
      <dgm:prSet presAssocID="{6C2903D1-6F19-4E94-AEE3-EFDB6AAA2941}" presName="rootConnector" presStyleLbl="node2" presStyleIdx="0" presStyleCnt="1"/>
      <dgm:spPr/>
      <dgm:t>
        <a:bodyPr/>
        <a:lstStyle/>
        <a:p>
          <a:endParaRPr lang="en-US"/>
        </a:p>
      </dgm:t>
    </dgm:pt>
    <dgm:pt modelId="{72AE56AC-9AD4-48AE-BC96-80B09329AD14}" type="pres">
      <dgm:prSet presAssocID="{6C2903D1-6F19-4E94-AEE3-EFDB6AAA2941}" presName="hierChild4" presStyleCnt="0"/>
      <dgm:spPr/>
      <dgm:t>
        <a:bodyPr/>
        <a:lstStyle/>
        <a:p>
          <a:endParaRPr lang="en-US"/>
        </a:p>
      </dgm:t>
    </dgm:pt>
    <dgm:pt modelId="{D2AF7860-0EF3-4EC3-9C69-4C257386449C}" type="pres">
      <dgm:prSet presAssocID="{E642A770-3308-4B52-BBF4-F54E53BC9980}" presName="Name35" presStyleLbl="parChTrans1D3" presStyleIdx="0" presStyleCnt="2"/>
      <dgm:spPr/>
      <dgm:t>
        <a:bodyPr/>
        <a:lstStyle/>
        <a:p>
          <a:endParaRPr lang="en-US"/>
        </a:p>
      </dgm:t>
    </dgm:pt>
    <dgm:pt modelId="{FD81BD2E-3F41-41FB-81D1-3479418D90E6}" type="pres">
      <dgm:prSet presAssocID="{271B3981-E947-4C2C-B3DA-13ACE1F947F9}" presName="hierRoot2" presStyleCnt="0">
        <dgm:presLayoutVars>
          <dgm:hierBranch val="init"/>
        </dgm:presLayoutVars>
      </dgm:prSet>
      <dgm:spPr/>
    </dgm:pt>
    <dgm:pt modelId="{E6515889-4969-463C-AE5D-D736F30C3D52}" type="pres">
      <dgm:prSet presAssocID="{271B3981-E947-4C2C-B3DA-13ACE1F947F9}" presName="rootComposite" presStyleCnt="0"/>
      <dgm:spPr/>
    </dgm:pt>
    <dgm:pt modelId="{99B8F580-41E4-4386-97C7-F1D1BC42AD50}" type="pres">
      <dgm:prSet presAssocID="{271B3981-E947-4C2C-B3DA-13ACE1F947F9}" presName="rootText" presStyleLbl="node3" presStyleIdx="0" presStyleCnt="1" custLinFactY="-3920" custLinFactNeighborY="-100000">
        <dgm:presLayoutVars>
          <dgm:chPref val="3"/>
        </dgm:presLayoutVars>
      </dgm:prSet>
      <dgm:spPr/>
      <dgm:t>
        <a:bodyPr/>
        <a:lstStyle/>
        <a:p>
          <a:endParaRPr lang="en-US"/>
        </a:p>
      </dgm:t>
    </dgm:pt>
    <dgm:pt modelId="{00DE819A-B979-4A6D-8FA2-E3EADFBFE51D}" type="pres">
      <dgm:prSet presAssocID="{271B3981-E947-4C2C-B3DA-13ACE1F947F9}" presName="rootConnector" presStyleLbl="node3" presStyleIdx="0" presStyleCnt="1"/>
      <dgm:spPr/>
      <dgm:t>
        <a:bodyPr/>
        <a:lstStyle/>
        <a:p>
          <a:endParaRPr lang="en-US"/>
        </a:p>
      </dgm:t>
    </dgm:pt>
    <dgm:pt modelId="{BA1FA3E1-5954-4FC7-91A6-FB107298A042}" type="pres">
      <dgm:prSet presAssocID="{271B3981-E947-4C2C-B3DA-13ACE1F947F9}" presName="hierChild4" presStyleCnt="0"/>
      <dgm:spPr/>
    </dgm:pt>
    <dgm:pt modelId="{7256D5E5-6968-4609-85BA-1AAE7CC1F379}" type="pres">
      <dgm:prSet presAssocID="{271B3981-E947-4C2C-B3DA-13ACE1F947F9}" presName="hierChild5" presStyleCnt="0"/>
      <dgm:spPr/>
    </dgm:pt>
    <dgm:pt modelId="{20F5A957-A39F-482F-9846-F23CACE1D341}" type="pres">
      <dgm:prSet presAssocID="{6C2903D1-6F19-4E94-AEE3-EFDB6AAA2941}" presName="hierChild5" presStyleCnt="0"/>
      <dgm:spPr/>
      <dgm:t>
        <a:bodyPr/>
        <a:lstStyle/>
        <a:p>
          <a:endParaRPr lang="en-US"/>
        </a:p>
      </dgm:t>
    </dgm:pt>
    <dgm:pt modelId="{ED645186-1BD4-4622-A2D1-88B3EAB4341F}" type="pres">
      <dgm:prSet presAssocID="{F96FF5EC-C824-42D0-ACC7-181B3C2D3CAC}" presName="Name111" presStyleLbl="parChTrans1D3" presStyleIdx="1" presStyleCnt="2"/>
      <dgm:spPr/>
      <dgm:t>
        <a:bodyPr/>
        <a:lstStyle/>
        <a:p>
          <a:endParaRPr lang="en-US"/>
        </a:p>
      </dgm:t>
    </dgm:pt>
    <dgm:pt modelId="{DED93BD2-CCC5-4047-8DE9-91F2FF203382}" type="pres">
      <dgm:prSet presAssocID="{B9F13E6B-572C-44A5-BE6B-87228282B821}" presName="hierRoot3" presStyleCnt="0">
        <dgm:presLayoutVars>
          <dgm:hierBranch val="init"/>
        </dgm:presLayoutVars>
      </dgm:prSet>
      <dgm:spPr/>
    </dgm:pt>
    <dgm:pt modelId="{A48E356B-C5A4-45F2-9C6B-0C3F87F2D365}" type="pres">
      <dgm:prSet presAssocID="{B9F13E6B-572C-44A5-BE6B-87228282B821}" presName="rootComposite3" presStyleCnt="0"/>
      <dgm:spPr/>
    </dgm:pt>
    <dgm:pt modelId="{3BB263CF-DD62-4ED3-AEF4-95BA25641C9E}" type="pres">
      <dgm:prSet presAssocID="{B9F13E6B-572C-44A5-BE6B-87228282B821}" presName="rootText3" presStyleLbl="asst2" presStyleIdx="0" presStyleCnt="1" custLinFactNeighborX="52568" custLinFactNeighborY="-80423">
        <dgm:presLayoutVars>
          <dgm:chPref val="3"/>
        </dgm:presLayoutVars>
      </dgm:prSet>
      <dgm:spPr/>
      <dgm:t>
        <a:bodyPr/>
        <a:lstStyle/>
        <a:p>
          <a:endParaRPr lang="en-US"/>
        </a:p>
      </dgm:t>
    </dgm:pt>
    <dgm:pt modelId="{0E5CE079-8CFC-4A39-B5EF-DA1512974ED1}" type="pres">
      <dgm:prSet presAssocID="{B9F13E6B-572C-44A5-BE6B-87228282B821}" presName="rootConnector3" presStyleLbl="asst2" presStyleIdx="0" presStyleCnt="1"/>
      <dgm:spPr/>
      <dgm:t>
        <a:bodyPr/>
        <a:lstStyle/>
        <a:p>
          <a:endParaRPr lang="en-US"/>
        </a:p>
      </dgm:t>
    </dgm:pt>
    <dgm:pt modelId="{BEEAB1ED-5EA1-4771-B015-C195A6EFF4DE}" type="pres">
      <dgm:prSet presAssocID="{B9F13E6B-572C-44A5-BE6B-87228282B821}" presName="hierChild6" presStyleCnt="0"/>
      <dgm:spPr/>
    </dgm:pt>
    <dgm:pt modelId="{97D58995-F921-4E6C-85AD-1CC94CE9F2B8}" type="pres">
      <dgm:prSet presAssocID="{B9F13E6B-572C-44A5-BE6B-87228282B821}" presName="hierChild7" presStyleCnt="0"/>
      <dgm:spPr/>
    </dgm:pt>
    <dgm:pt modelId="{F075C031-D29F-458E-AA31-A41233EC6379}" type="pres">
      <dgm:prSet presAssocID="{1C7029D0-3E84-4C7B-AFCD-CC63D026AACA}" presName="hierChild3" presStyleCnt="0"/>
      <dgm:spPr/>
      <dgm:t>
        <a:bodyPr/>
        <a:lstStyle/>
        <a:p>
          <a:endParaRPr lang="en-US"/>
        </a:p>
      </dgm:t>
    </dgm:pt>
    <dgm:pt modelId="{5B5D3FCA-70BF-44EB-822A-B1CD5709D461}" type="pres">
      <dgm:prSet presAssocID="{B40F7B53-083E-43A3-86E5-BFA39542DE97}" presName="Name111" presStyleLbl="parChTrans1D2" presStyleIdx="1" presStyleCnt="2"/>
      <dgm:spPr/>
      <dgm:t>
        <a:bodyPr/>
        <a:lstStyle/>
        <a:p>
          <a:endParaRPr lang="en-US"/>
        </a:p>
      </dgm:t>
    </dgm:pt>
    <dgm:pt modelId="{E9DC49DB-975B-4B12-9157-8D515B77CA43}" type="pres">
      <dgm:prSet presAssocID="{4005E5E5-FAD2-4C4E-9C1A-4A6A42088917}" presName="hierRoot3" presStyleCnt="0">
        <dgm:presLayoutVars>
          <dgm:hierBranch val="init"/>
        </dgm:presLayoutVars>
      </dgm:prSet>
      <dgm:spPr/>
      <dgm:t>
        <a:bodyPr/>
        <a:lstStyle/>
        <a:p>
          <a:endParaRPr lang="en-US"/>
        </a:p>
      </dgm:t>
    </dgm:pt>
    <dgm:pt modelId="{1263B705-6760-42CC-89A4-E518CE9ABA66}" type="pres">
      <dgm:prSet presAssocID="{4005E5E5-FAD2-4C4E-9C1A-4A6A42088917}" presName="rootComposite3" presStyleCnt="0"/>
      <dgm:spPr/>
      <dgm:t>
        <a:bodyPr/>
        <a:lstStyle/>
        <a:p>
          <a:endParaRPr lang="en-US"/>
        </a:p>
      </dgm:t>
    </dgm:pt>
    <dgm:pt modelId="{C34BA4B6-05F3-4428-B456-688438DFEB58}" type="pres">
      <dgm:prSet presAssocID="{4005E5E5-FAD2-4C4E-9C1A-4A6A42088917}" presName="rootText3" presStyleLbl="asst1" presStyleIdx="0" presStyleCnt="1" custLinFactNeighborX="52396" custLinFactNeighborY="-23382">
        <dgm:presLayoutVars>
          <dgm:chPref val="3"/>
        </dgm:presLayoutVars>
      </dgm:prSet>
      <dgm:spPr/>
      <dgm:t>
        <a:bodyPr/>
        <a:lstStyle/>
        <a:p>
          <a:endParaRPr lang="en-US"/>
        </a:p>
      </dgm:t>
    </dgm:pt>
    <dgm:pt modelId="{06DCB013-C95B-430E-BC17-C91E21F09F34}" type="pres">
      <dgm:prSet presAssocID="{4005E5E5-FAD2-4C4E-9C1A-4A6A42088917}" presName="rootConnector3" presStyleLbl="asst1" presStyleIdx="0" presStyleCnt="1"/>
      <dgm:spPr/>
      <dgm:t>
        <a:bodyPr/>
        <a:lstStyle/>
        <a:p>
          <a:endParaRPr lang="en-US"/>
        </a:p>
      </dgm:t>
    </dgm:pt>
    <dgm:pt modelId="{30FE0017-D1D6-410C-A194-7928419C5E7A}" type="pres">
      <dgm:prSet presAssocID="{4005E5E5-FAD2-4C4E-9C1A-4A6A42088917}" presName="hierChild6" presStyleCnt="0"/>
      <dgm:spPr/>
      <dgm:t>
        <a:bodyPr/>
        <a:lstStyle/>
        <a:p>
          <a:endParaRPr lang="en-US"/>
        </a:p>
      </dgm:t>
    </dgm:pt>
    <dgm:pt modelId="{C76509EB-B90E-4D9D-9DCF-6AB4C8C773C5}" type="pres">
      <dgm:prSet presAssocID="{4005E5E5-FAD2-4C4E-9C1A-4A6A42088917}" presName="hierChild7" presStyleCnt="0"/>
      <dgm:spPr/>
      <dgm:t>
        <a:bodyPr/>
        <a:lstStyle/>
        <a:p>
          <a:endParaRPr lang="en-US"/>
        </a:p>
      </dgm:t>
    </dgm:pt>
  </dgm:ptLst>
  <dgm:cxnLst>
    <dgm:cxn modelId="{2970A91F-3B64-469C-9BCF-5AF4B4E96E93}" type="presOf" srcId="{9C03B1F5-DEDE-4F4E-9DFF-FF5CEA3B6744}" destId="{621B5889-79B4-4CB2-923F-F241961BB822}" srcOrd="0" destOrd="0" presId="urn:microsoft.com/office/officeart/2005/8/layout/orgChart1"/>
    <dgm:cxn modelId="{345273F4-A68C-442D-A938-CB923364D9D9}" srcId="{1C7029D0-3E84-4C7B-AFCD-CC63D026AACA}" destId="{6C2903D1-6F19-4E94-AEE3-EFDB6AAA2941}" srcOrd="1" destOrd="0" parTransId="{9C03B1F5-DEDE-4F4E-9DFF-FF5CEA3B6744}" sibTransId="{39DCC356-2F24-48C5-8861-7917E89A6F83}"/>
    <dgm:cxn modelId="{44E0D85E-4BDC-4926-AF99-EE68B4FFCA47}" type="presOf" srcId="{4005E5E5-FAD2-4C4E-9C1A-4A6A42088917}" destId="{C34BA4B6-05F3-4428-B456-688438DFEB58}" srcOrd="0" destOrd="0" presId="urn:microsoft.com/office/officeart/2005/8/layout/orgChart1"/>
    <dgm:cxn modelId="{4D1F99A6-36E5-4656-AB51-8C585F51E287}" type="presOf" srcId="{F7A98D87-A318-4680-88A0-7AF4E7ABA998}" destId="{E20FF6AF-2443-4D49-8B64-71BB0A14F795}" srcOrd="0" destOrd="0" presId="urn:microsoft.com/office/officeart/2005/8/layout/orgChart1"/>
    <dgm:cxn modelId="{6083E2F2-119F-4B4E-8D92-8180E96A85B8}" srcId="{6C2903D1-6F19-4E94-AEE3-EFDB6AAA2941}" destId="{271B3981-E947-4C2C-B3DA-13ACE1F947F9}" srcOrd="1" destOrd="0" parTransId="{E642A770-3308-4B52-BBF4-F54E53BC9980}" sibTransId="{FD133CD2-F442-4176-B238-AD87C566EC65}"/>
    <dgm:cxn modelId="{D22C4667-4EF5-4890-84E2-F437C846E064}" type="presOf" srcId="{1C7029D0-3E84-4C7B-AFCD-CC63D026AACA}" destId="{AA216421-9462-40D8-95ED-BAC12DA4EC54}" srcOrd="0" destOrd="0" presId="urn:microsoft.com/office/officeart/2005/8/layout/orgChart1"/>
    <dgm:cxn modelId="{3BD88755-D43B-42EA-8604-C40C1ECF8DE2}" type="presOf" srcId="{B9F13E6B-572C-44A5-BE6B-87228282B821}" destId="{3BB263CF-DD62-4ED3-AEF4-95BA25641C9E}" srcOrd="0" destOrd="0" presId="urn:microsoft.com/office/officeart/2005/8/layout/orgChart1"/>
    <dgm:cxn modelId="{1BE985CA-93F3-4D95-9E9E-28A11F0CE009}" srcId="{F7A98D87-A318-4680-88A0-7AF4E7ABA998}" destId="{1C7029D0-3E84-4C7B-AFCD-CC63D026AACA}" srcOrd="0" destOrd="0" parTransId="{E77FC0AC-893A-4BCA-9BE0-54F8929D65AA}" sibTransId="{C776CF70-591C-4436-8509-AB3A598235E5}"/>
    <dgm:cxn modelId="{054D17DA-1E7D-420D-999D-B0E369F1F78A}" type="presOf" srcId="{6C2903D1-6F19-4E94-AEE3-EFDB6AAA2941}" destId="{8AD17ED0-32AA-4DEB-BACC-5EA6F32AEC70}" srcOrd="0" destOrd="0" presId="urn:microsoft.com/office/officeart/2005/8/layout/orgChart1"/>
    <dgm:cxn modelId="{E4C02F77-DDF9-4CB6-9846-D7B5E59F4A9B}" type="presOf" srcId="{E642A770-3308-4B52-BBF4-F54E53BC9980}" destId="{D2AF7860-0EF3-4EC3-9C69-4C257386449C}" srcOrd="0" destOrd="0" presId="urn:microsoft.com/office/officeart/2005/8/layout/orgChart1"/>
    <dgm:cxn modelId="{50D83AD1-C96B-4136-B909-FAA1ACB7FA80}" type="presOf" srcId="{271B3981-E947-4C2C-B3DA-13ACE1F947F9}" destId="{99B8F580-41E4-4386-97C7-F1D1BC42AD50}" srcOrd="0" destOrd="0" presId="urn:microsoft.com/office/officeart/2005/8/layout/orgChart1"/>
    <dgm:cxn modelId="{1E461DFB-2746-4EE6-9A30-5B8F82F7E23F}" type="presOf" srcId="{1C7029D0-3E84-4C7B-AFCD-CC63D026AACA}" destId="{181A7AE7-08FF-4E4E-B89A-6FCF8AABAA6F}" srcOrd="1" destOrd="0" presId="urn:microsoft.com/office/officeart/2005/8/layout/orgChart1"/>
    <dgm:cxn modelId="{7D315616-F74E-48E0-B115-FE6A4234BC6B}" type="presOf" srcId="{4005E5E5-FAD2-4C4E-9C1A-4A6A42088917}" destId="{06DCB013-C95B-430E-BC17-C91E21F09F34}" srcOrd="1" destOrd="0" presId="urn:microsoft.com/office/officeart/2005/8/layout/orgChart1"/>
    <dgm:cxn modelId="{654496B0-9099-46A5-8EC4-3A79FAD10F30}" srcId="{6C2903D1-6F19-4E94-AEE3-EFDB6AAA2941}" destId="{B9F13E6B-572C-44A5-BE6B-87228282B821}" srcOrd="0" destOrd="0" parTransId="{F96FF5EC-C824-42D0-ACC7-181B3C2D3CAC}" sibTransId="{8F348C8E-8FCE-42DF-9244-6D9A00868E42}"/>
    <dgm:cxn modelId="{FA42C181-4E00-4B54-B246-126BCFE41759}" type="presOf" srcId="{B9F13E6B-572C-44A5-BE6B-87228282B821}" destId="{0E5CE079-8CFC-4A39-B5EF-DA1512974ED1}" srcOrd="1" destOrd="0" presId="urn:microsoft.com/office/officeart/2005/8/layout/orgChart1"/>
    <dgm:cxn modelId="{8DB0F199-BE9D-4EE9-93C5-9E975E6A1FC3}" srcId="{1C7029D0-3E84-4C7B-AFCD-CC63D026AACA}" destId="{4005E5E5-FAD2-4C4E-9C1A-4A6A42088917}" srcOrd="0" destOrd="0" parTransId="{B40F7B53-083E-43A3-86E5-BFA39542DE97}" sibTransId="{C6D8D2DA-B1B2-4A3C-AF4C-3ECB1FEF7DF2}"/>
    <dgm:cxn modelId="{FB2B7592-6892-4B3F-BEF3-C13F8AFF1A45}" type="presOf" srcId="{F96FF5EC-C824-42D0-ACC7-181B3C2D3CAC}" destId="{ED645186-1BD4-4622-A2D1-88B3EAB4341F}" srcOrd="0" destOrd="0" presId="urn:microsoft.com/office/officeart/2005/8/layout/orgChart1"/>
    <dgm:cxn modelId="{7C87F6C8-9305-49A3-923D-942F544E0647}" type="presOf" srcId="{6C2903D1-6F19-4E94-AEE3-EFDB6AAA2941}" destId="{1198BEB4-8BC9-411A-BCA0-AC4887DE8793}" srcOrd="1" destOrd="0" presId="urn:microsoft.com/office/officeart/2005/8/layout/orgChart1"/>
    <dgm:cxn modelId="{96884B98-BE1D-4C56-B38D-15876D43D2E5}" type="presOf" srcId="{B40F7B53-083E-43A3-86E5-BFA39542DE97}" destId="{5B5D3FCA-70BF-44EB-822A-B1CD5709D461}" srcOrd="0" destOrd="0" presId="urn:microsoft.com/office/officeart/2005/8/layout/orgChart1"/>
    <dgm:cxn modelId="{26C27275-E3D9-4619-BB8C-FB14FF0485F6}" type="presOf" srcId="{271B3981-E947-4C2C-B3DA-13ACE1F947F9}" destId="{00DE819A-B979-4A6D-8FA2-E3EADFBFE51D}" srcOrd="1" destOrd="0" presId="urn:microsoft.com/office/officeart/2005/8/layout/orgChart1"/>
    <dgm:cxn modelId="{B1795379-2C89-4299-8366-7D578B126250}" type="presParOf" srcId="{E20FF6AF-2443-4D49-8B64-71BB0A14F795}" destId="{E4FABC1B-EAB0-4ED2-A7D9-84EC36B3110E}" srcOrd="0" destOrd="0" presId="urn:microsoft.com/office/officeart/2005/8/layout/orgChart1"/>
    <dgm:cxn modelId="{8B84EF69-9C2A-4333-B1B8-1E79E2980454}" type="presParOf" srcId="{E4FABC1B-EAB0-4ED2-A7D9-84EC36B3110E}" destId="{930649CD-C569-4713-9B01-9A324F868070}" srcOrd="0" destOrd="0" presId="urn:microsoft.com/office/officeart/2005/8/layout/orgChart1"/>
    <dgm:cxn modelId="{C0080F7A-63C5-46DC-B94B-D1ADF47EB2BD}" type="presParOf" srcId="{930649CD-C569-4713-9B01-9A324F868070}" destId="{AA216421-9462-40D8-95ED-BAC12DA4EC54}" srcOrd="0" destOrd="0" presId="urn:microsoft.com/office/officeart/2005/8/layout/orgChart1"/>
    <dgm:cxn modelId="{03CF1153-125C-488E-B9BF-817B73BA18F6}" type="presParOf" srcId="{930649CD-C569-4713-9B01-9A324F868070}" destId="{181A7AE7-08FF-4E4E-B89A-6FCF8AABAA6F}" srcOrd="1" destOrd="0" presId="urn:microsoft.com/office/officeart/2005/8/layout/orgChart1"/>
    <dgm:cxn modelId="{2CD804E2-B084-4E65-B779-8D9787CF145F}" type="presParOf" srcId="{E4FABC1B-EAB0-4ED2-A7D9-84EC36B3110E}" destId="{AC585195-1468-4728-A26A-4EBE22778909}" srcOrd="1" destOrd="0" presId="urn:microsoft.com/office/officeart/2005/8/layout/orgChart1"/>
    <dgm:cxn modelId="{EA394EBF-F68D-445F-AECA-BDFBF58FC6C9}" type="presParOf" srcId="{AC585195-1468-4728-A26A-4EBE22778909}" destId="{621B5889-79B4-4CB2-923F-F241961BB822}" srcOrd="0" destOrd="0" presId="urn:microsoft.com/office/officeart/2005/8/layout/orgChart1"/>
    <dgm:cxn modelId="{C6CB370D-5AAE-4C4F-8166-61506C98A987}" type="presParOf" srcId="{AC585195-1468-4728-A26A-4EBE22778909}" destId="{1D311C92-B89B-4D77-AB08-E3EBB6505524}" srcOrd="1" destOrd="0" presId="urn:microsoft.com/office/officeart/2005/8/layout/orgChart1"/>
    <dgm:cxn modelId="{11688CA6-9EE1-452B-9B33-6F385CEA8E09}" type="presParOf" srcId="{1D311C92-B89B-4D77-AB08-E3EBB6505524}" destId="{BC1AED66-5299-48E9-AA07-5AA1034A62A0}" srcOrd="0" destOrd="0" presId="urn:microsoft.com/office/officeart/2005/8/layout/orgChart1"/>
    <dgm:cxn modelId="{035F8038-9206-4486-982D-A62DC1E04826}" type="presParOf" srcId="{BC1AED66-5299-48E9-AA07-5AA1034A62A0}" destId="{8AD17ED0-32AA-4DEB-BACC-5EA6F32AEC70}" srcOrd="0" destOrd="0" presId="urn:microsoft.com/office/officeart/2005/8/layout/orgChart1"/>
    <dgm:cxn modelId="{FCDD35E9-AFF1-43E2-98D2-B6E9CF5C7384}" type="presParOf" srcId="{BC1AED66-5299-48E9-AA07-5AA1034A62A0}" destId="{1198BEB4-8BC9-411A-BCA0-AC4887DE8793}" srcOrd="1" destOrd="0" presId="urn:microsoft.com/office/officeart/2005/8/layout/orgChart1"/>
    <dgm:cxn modelId="{0CE3704A-FB41-46E2-A104-4C309FF65E02}" type="presParOf" srcId="{1D311C92-B89B-4D77-AB08-E3EBB6505524}" destId="{72AE56AC-9AD4-48AE-BC96-80B09329AD14}" srcOrd="1" destOrd="0" presId="urn:microsoft.com/office/officeart/2005/8/layout/orgChart1"/>
    <dgm:cxn modelId="{83BCB545-B796-45B4-B50D-E179BBDBF8E3}" type="presParOf" srcId="{72AE56AC-9AD4-48AE-BC96-80B09329AD14}" destId="{D2AF7860-0EF3-4EC3-9C69-4C257386449C}" srcOrd="0" destOrd="0" presId="urn:microsoft.com/office/officeart/2005/8/layout/orgChart1"/>
    <dgm:cxn modelId="{F9B4B752-842F-49BD-AF03-89B50AAB38E7}" type="presParOf" srcId="{72AE56AC-9AD4-48AE-BC96-80B09329AD14}" destId="{FD81BD2E-3F41-41FB-81D1-3479418D90E6}" srcOrd="1" destOrd="0" presId="urn:microsoft.com/office/officeart/2005/8/layout/orgChart1"/>
    <dgm:cxn modelId="{A33043D0-0F01-4E0F-B687-C0FB18C8DE9A}" type="presParOf" srcId="{FD81BD2E-3F41-41FB-81D1-3479418D90E6}" destId="{E6515889-4969-463C-AE5D-D736F30C3D52}" srcOrd="0" destOrd="0" presId="urn:microsoft.com/office/officeart/2005/8/layout/orgChart1"/>
    <dgm:cxn modelId="{CD0FD49E-AD14-4F53-BF81-91FECB80913E}" type="presParOf" srcId="{E6515889-4969-463C-AE5D-D736F30C3D52}" destId="{99B8F580-41E4-4386-97C7-F1D1BC42AD50}" srcOrd="0" destOrd="0" presId="urn:microsoft.com/office/officeart/2005/8/layout/orgChart1"/>
    <dgm:cxn modelId="{8CD8ABF7-B348-45FF-B50B-DCF238A04818}" type="presParOf" srcId="{E6515889-4969-463C-AE5D-D736F30C3D52}" destId="{00DE819A-B979-4A6D-8FA2-E3EADFBFE51D}" srcOrd="1" destOrd="0" presId="urn:microsoft.com/office/officeart/2005/8/layout/orgChart1"/>
    <dgm:cxn modelId="{3A3E4CDE-AC83-4582-B06E-F730098DE74E}" type="presParOf" srcId="{FD81BD2E-3F41-41FB-81D1-3479418D90E6}" destId="{BA1FA3E1-5954-4FC7-91A6-FB107298A042}" srcOrd="1" destOrd="0" presId="urn:microsoft.com/office/officeart/2005/8/layout/orgChart1"/>
    <dgm:cxn modelId="{97FDF150-49A4-4231-819F-20172216B22A}" type="presParOf" srcId="{FD81BD2E-3F41-41FB-81D1-3479418D90E6}" destId="{7256D5E5-6968-4609-85BA-1AAE7CC1F379}" srcOrd="2" destOrd="0" presId="urn:microsoft.com/office/officeart/2005/8/layout/orgChart1"/>
    <dgm:cxn modelId="{8FE8BC57-8270-4FA5-BAC9-1EF011183351}" type="presParOf" srcId="{1D311C92-B89B-4D77-AB08-E3EBB6505524}" destId="{20F5A957-A39F-482F-9846-F23CACE1D341}" srcOrd="2" destOrd="0" presId="urn:microsoft.com/office/officeart/2005/8/layout/orgChart1"/>
    <dgm:cxn modelId="{E1FC09FA-558E-4EDC-8738-B9CF14B79916}" type="presParOf" srcId="{20F5A957-A39F-482F-9846-F23CACE1D341}" destId="{ED645186-1BD4-4622-A2D1-88B3EAB4341F}" srcOrd="0" destOrd="0" presId="urn:microsoft.com/office/officeart/2005/8/layout/orgChart1"/>
    <dgm:cxn modelId="{6E3560C2-2BDF-40E5-BE80-D3D387B6C816}" type="presParOf" srcId="{20F5A957-A39F-482F-9846-F23CACE1D341}" destId="{DED93BD2-CCC5-4047-8DE9-91F2FF203382}" srcOrd="1" destOrd="0" presId="urn:microsoft.com/office/officeart/2005/8/layout/orgChart1"/>
    <dgm:cxn modelId="{7BCECC3E-F971-4552-B1B6-66407E287A59}" type="presParOf" srcId="{DED93BD2-CCC5-4047-8DE9-91F2FF203382}" destId="{A48E356B-C5A4-45F2-9C6B-0C3F87F2D365}" srcOrd="0" destOrd="0" presId="urn:microsoft.com/office/officeart/2005/8/layout/orgChart1"/>
    <dgm:cxn modelId="{4675F77D-335A-48A4-9805-847E08F68A3E}" type="presParOf" srcId="{A48E356B-C5A4-45F2-9C6B-0C3F87F2D365}" destId="{3BB263CF-DD62-4ED3-AEF4-95BA25641C9E}" srcOrd="0" destOrd="0" presId="urn:microsoft.com/office/officeart/2005/8/layout/orgChart1"/>
    <dgm:cxn modelId="{3FFEF0DD-A391-4723-A336-7CCF956C14F4}" type="presParOf" srcId="{A48E356B-C5A4-45F2-9C6B-0C3F87F2D365}" destId="{0E5CE079-8CFC-4A39-B5EF-DA1512974ED1}" srcOrd="1" destOrd="0" presId="urn:microsoft.com/office/officeart/2005/8/layout/orgChart1"/>
    <dgm:cxn modelId="{F54FCFC1-D7DA-4BFB-BF01-248F5FE94226}" type="presParOf" srcId="{DED93BD2-CCC5-4047-8DE9-91F2FF203382}" destId="{BEEAB1ED-5EA1-4771-B015-C195A6EFF4DE}" srcOrd="1" destOrd="0" presId="urn:microsoft.com/office/officeart/2005/8/layout/orgChart1"/>
    <dgm:cxn modelId="{C0A31983-5719-4ECA-923F-221C02B77812}" type="presParOf" srcId="{DED93BD2-CCC5-4047-8DE9-91F2FF203382}" destId="{97D58995-F921-4E6C-85AD-1CC94CE9F2B8}" srcOrd="2" destOrd="0" presId="urn:microsoft.com/office/officeart/2005/8/layout/orgChart1"/>
    <dgm:cxn modelId="{281E197C-C342-40C6-940E-AAA8A81B3CDD}" type="presParOf" srcId="{E4FABC1B-EAB0-4ED2-A7D9-84EC36B3110E}" destId="{F075C031-D29F-458E-AA31-A41233EC6379}" srcOrd="2" destOrd="0" presId="urn:microsoft.com/office/officeart/2005/8/layout/orgChart1"/>
    <dgm:cxn modelId="{AB50316A-D0CB-4041-90EA-A503DDE2A37E}" type="presParOf" srcId="{F075C031-D29F-458E-AA31-A41233EC6379}" destId="{5B5D3FCA-70BF-44EB-822A-B1CD5709D461}" srcOrd="0" destOrd="0" presId="urn:microsoft.com/office/officeart/2005/8/layout/orgChart1"/>
    <dgm:cxn modelId="{3A5B4CCE-6603-484F-9CEE-8220D826CC84}" type="presParOf" srcId="{F075C031-D29F-458E-AA31-A41233EC6379}" destId="{E9DC49DB-975B-4B12-9157-8D515B77CA43}" srcOrd="1" destOrd="0" presId="urn:microsoft.com/office/officeart/2005/8/layout/orgChart1"/>
    <dgm:cxn modelId="{BB402D54-61BB-461D-A5E1-C7E722A2F1C0}" type="presParOf" srcId="{E9DC49DB-975B-4B12-9157-8D515B77CA43}" destId="{1263B705-6760-42CC-89A4-E518CE9ABA66}" srcOrd="0" destOrd="0" presId="urn:microsoft.com/office/officeart/2005/8/layout/orgChart1"/>
    <dgm:cxn modelId="{42FE0909-EA6C-4840-A49B-7A775E3CA5A2}" type="presParOf" srcId="{1263B705-6760-42CC-89A4-E518CE9ABA66}" destId="{C34BA4B6-05F3-4428-B456-688438DFEB58}" srcOrd="0" destOrd="0" presId="urn:microsoft.com/office/officeart/2005/8/layout/orgChart1"/>
    <dgm:cxn modelId="{C434CFAB-0166-4169-9C57-FED0AFABBCC3}" type="presParOf" srcId="{1263B705-6760-42CC-89A4-E518CE9ABA66}" destId="{06DCB013-C95B-430E-BC17-C91E21F09F34}" srcOrd="1" destOrd="0" presId="urn:microsoft.com/office/officeart/2005/8/layout/orgChart1"/>
    <dgm:cxn modelId="{1E7A8A13-9CCD-4522-9309-A1EC86698A9B}" type="presParOf" srcId="{E9DC49DB-975B-4B12-9157-8D515B77CA43}" destId="{30FE0017-D1D6-410C-A194-7928419C5E7A}" srcOrd="1" destOrd="0" presId="urn:microsoft.com/office/officeart/2005/8/layout/orgChart1"/>
    <dgm:cxn modelId="{85545910-029E-4FF5-901D-64518DC55842}" type="presParOf" srcId="{E9DC49DB-975B-4B12-9157-8D515B77CA43}" destId="{C76509EB-B90E-4D9D-9DCF-6AB4C8C773C5}" srcOrd="2" destOrd="0" presId="urn:microsoft.com/office/officeart/2005/8/layout/orgChart1"/>
  </dgm:cxnLst>
  <dgm:bg/>
  <dgm:whole>
    <a:ln w="3175"/>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A98D87-A318-4680-88A0-7AF4E7ABA998}"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1C7029D0-3E84-4C7B-AFCD-CC63D026AACA}">
      <dgm:prSet phldrT="[Text]" custT="1"/>
      <dgm:spPr>
        <a:ln w="3175"/>
      </dgm:spPr>
      <dgm:t>
        <a:bodyPr/>
        <a:lstStyle/>
        <a:p>
          <a:r>
            <a:rPr lang="en-US" sz="1000" dirty="0">
              <a:latin typeface="Times New Roman" panose="02020603050405020304" pitchFamily="18" charset="0"/>
              <a:cs typeface="Times New Roman" panose="02020603050405020304" pitchFamily="18" charset="0"/>
            </a:rPr>
            <a:t>Electronic Databases</a:t>
          </a:r>
        </a:p>
        <a:p>
          <a:r>
            <a:rPr lang="en-US" sz="1000" dirty="0">
              <a:latin typeface="Times New Roman" panose="02020603050405020304" pitchFamily="18" charset="0"/>
              <a:cs typeface="Times New Roman" panose="02020603050405020304" pitchFamily="18" charset="0"/>
            </a:rPr>
            <a:t>PubMed, CINAHL, </a:t>
          </a:r>
          <a:r>
            <a:rPr lang="en-US" sz="1000" dirty="0" err="1">
              <a:latin typeface="Times New Roman" panose="02020603050405020304" pitchFamily="18" charset="0"/>
              <a:cs typeface="Times New Roman" panose="02020603050405020304" pitchFamily="18" charset="0"/>
            </a:rPr>
            <a:t>SpringerLink</a:t>
          </a:r>
          <a:endParaRPr lang="en-US" sz="1000" dirty="0">
            <a:latin typeface="Times New Roman" panose="02020603050405020304" pitchFamily="18" charset="0"/>
            <a:cs typeface="Times New Roman" panose="02020603050405020304" pitchFamily="18" charset="0"/>
          </a:endParaRPr>
        </a:p>
        <a:p>
          <a:r>
            <a:rPr lang="en-US" sz="1000" b="1" dirty="0">
              <a:latin typeface="Times New Roman" panose="02020603050405020304" pitchFamily="18" charset="0"/>
              <a:cs typeface="Times New Roman" panose="02020603050405020304" pitchFamily="18" charset="0"/>
            </a:rPr>
            <a:t>203 Articles Eligible for Review</a:t>
          </a:r>
        </a:p>
      </dgm:t>
    </dgm:pt>
    <dgm:pt modelId="{E77FC0AC-893A-4BCA-9BE0-54F8929D65AA}" type="parTrans" cxnId="{1BE985CA-93F3-4D95-9E9E-28A11F0CE009}">
      <dgm:prSet/>
      <dgm:spPr/>
      <dgm:t>
        <a:bodyPr/>
        <a:lstStyle/>
        <a:p>
          <a:endParaRPr lang="en-US"/>
        </a:p>
      </dgm:t>
    </dgm:pt>
    <dgm:pt modelId="{C776CF70-591C-4436-8509-AB3A598235E5}" type="sibTrans" cxnId="{1BE985CA-93F3-4D95-9E9E-28A11F0CE009}">
      <dgm:prSet/>
      <dgm:spPr/>
      <dgm:t>
        <a:bodyPr/>
        <a:lstStyle/>
        <a:p>
          <a:endParaRPr lang="en-US"/>
        </a:p>
      </dgm:t>
    </dgm:pt>
    <dgm:pt modelId="{4005E5E5-FAD2-4C4E-9C1A-4A6A42088917}" type="asst">
      <dgm:prSet phldrT="[Text]" custT="1"/>
      <dgm:spPr>
        <a:ln w="3175"/>
      </dgm:spPr>
      <dgm:t>
        <a:bodyPr/>
        <a:lstStyle/>
        <a:p>
          <a:r>
            <a:rPr lang="en-US" sz="1000" dirty="0">
              <a:latin typeface="Times New Roman" panose="02020603050405020304" pitchFamily="18" charset="0"/>
              <a:cs typeface="Times New Roman" panose="02020603050405020304" pitchFamily="18" charset="0"/>
            </a:rPr>
            <a:t>Excluded in Title Review</a:t>
          </a:r>
        </a:p>
        <a:p>
          <a:r>
            <a:rPr lang="en-US" sz="1000" b="1" dirty="0">
              <a:latin typeface="Times New Roman" panose="02020603050405020304" pitchFamily="18" charset="0"/>
              <a:cs typeface="Times New Roman" panose="02020603050405020304" pitchFamily="18" charset="0"/>
            </a:rPr>
            <a:t>153 Articles</a:t>
          </a:r>
        </a:p>
      </dgm:t>
    </dgm:pt>
    <dgm:pt modelId="{B40F7B53-083E-43A3-86E5-BFA39542DE97}" type="parTrans" cxnId="{8DB0F199-BE9D-4EE9-93C5-9E975E6A1FC3}">
      <dgm:prSet/>
      <dgm:spPr>
        <a:ln w="3175"/>
      </dgm:spPr>
      <dgm:t>
        <a:bodyPr/>
        <a:lstStyle/>
        <a:p>
          <a:endParaRPr lang="en-US"/>
        </a:p>
      </dgm:t>
    </dgm:pt>
    <dgm:pt modelId="{C6D8D2DA-B1B2-4A3C-AF4C-3ECB1FEF7DF2}" type="sibTrans" cxnId="{8DB0F199-BE9D-4EE9-93C5-9E975E6A1FC3}">
      <dgm:prSet/>
      <dgm:spPr/>
      <dgm:t>
        <a:bodyPr/>
        <a:lstStyle/>
        <a:p>
          <a:endParaRPr lang="en-US"/>
        </a:p>
      </dgm:t>
    </dgm:pt>
    <dgm:pt modelId="{6C2903D1-6F19-4E94-AEE3-EFDB6AAA2941}">
      <dgm:prSet phldrT="[Text]" custT="1"/>
      <dgm:spPr>
        <a:ln w="3175"/>
      </dgm:spPr>
      <dgm:t>
        <a:bodyPr/>
        <a:lstStyle/>
        <a:p>
          <a:r>
            <a:rPr lang="en-US" sz="1000" dirty="0">
              <a:latin typeface="Times New Roman" panose="02020603050405020304" pitchFamily="18" charset="0"/>
              <a:cs typeface="Times New Roman" panose="02020603050405020304" pitchFamily="18" charset="0"/>
            </a:rPr>
            <a:t>Eligible for Abstract Review</a:t>
          </a:r>
        </a:p>
        <a:p>
          <a:r>
            <a:rPr lang="en-US" sz="1000" b="1" dirty="0">
              <a:latin typeface="Times New Roman" panose="02020603050405020304" pitchFamily="18" charset="0"/>
              <a:cs typeface="Times New Roman" panose="02020603050405020304" pitchFamily="18" charset="0"/>
            </a:rPr>
            <a:t>50 Articles</a:t>
          </a:r>
        </a:p>
      </dgm:t>
    </dgm:pt>
    <dgm:pt modelId="{9C03B1F5-DEDE-4F4E-9DFF-FF5CEA3B6744}" type="parTrans" cxnId="{345273F4-A68C-442D-A938-CB923364D9D9}">
      <dgm:prSet/>
      <dgm:spPr>
        <a:ln w="3175"/>
      </dgm:spPr>
      <dgm:t>
        <a:bodyPr/>
        <a:lstStyle/>
        <a:p>
          <a:endParaRPr lang="en-US"/>
        </a:p>
      </dgm:t>
    </dgm:pt>
    <dgm:pt modelId="{39DCC356-2F24-48C5-8861-7917E89A6F83}" type="sibTrans" cxnId="{345273F4-A68C-442D-A938-CB923364D9D9}">
      <dgm:prSet/>
      <dgm:spPr/>
      <dgm:t>
        <a:bodyPr/>
        <a:lstStyle/>
        <a:p>
          <a:endParaRPr lang="en-US"/>
        </a:p>
      </dgm:t>
    </dgm:pt>
    <dgm:pt modelId="{B9F13E6B-572C-44A5-BE6B-87228282B821}" type="asst">
      <dgm:prSet custT="1"/>
      <dgm:spPr>
        <a:ln w="3175"/>
      </dgm:spPr>
      <dgm:t>
        <a:bodyPr/>
        <a:lstStyle/>
        <a:p>
          <a:r>
            <a:rPr lang="en-US" sz="1000">
              <a:latin typeface="Times New Roman" panose="02020603050405020304" pitchFamily="18" charset="0"/>
              <a:cs typeface="Times New Roman" panose="02020603050405020304" pitchFamily="18" charset="0"/>
            </a:rPr>
            <a:t>Excluded due to inclusion criteria not met</a:t>
          </a:r>
        </a:p>
        <a:p>
          <a:r>
            <a:rPr lang="en-US" sz="1000" b="1">
              <a:latin typeface="Times New Roman" panose="02020603050405020304" pitchFamily="18" charset="0"/>
              <a:cs typeface="Times New Roman" panose="02020603050405020304" pitchFamily="18" charset="0"/>
            </a:rPr>
            <a:t>40 Articles</a:t>
          </a:r>
        </a:p>
      </dgm:t>
    </dgm:pt>
    <dgm:pt modelId="{F96FF5EC-C824-42D0-ACC7-181B3C2D3CAC}" type="parTrans" cxnId="{654496B0-9099-46A5-8EC4-3A79FAD10F30}">
      <dgm:prSet/>
      <dgm:spPr>
        <a:ln w="3175"/>
      </dgm:spPr>
      <dgm:t>
        <a:bodyPr/>
        <a:lstStyle/>
        <a:p>
          <a:endParaRPr lang="en-US"/>
        </a:p>
      </dgm:t>
    </dgm:pt>
    <dgm:pt modelId="{8F348C8E-8FCE-42DF-9244-6D9A00868E42}" type="sibTrans" cxnId="{654496B0-9099-46A5-8EC4-3A79FAD10F30}">
      <dgm:prSet/>
      <dgm:spPr/>
      <dgm:t>
        <a:bodyPr/>
        <a:lstStyle/>
        <a:p>
          <a:endParaRPr lang="en-US"/>
        </a:p>
      </dgm:t>
    </dgm:pt>
    <dgm:pt modelId="{271B3981-E947-4C2C-B3DA-13ACE1F947F9}">
      <dgm:prSet custT="1"/>
      <dgm:spPr>
        <a:ln w="3175"/>
      </dgm:spPr>
      <dgm:t>
        <a:bodyPr/>
        <a:lstStyle/>
        <a:p>
          <a:r>
            <a:rPr lang="en-US" sz="1000">
              <a:latin typeface="Times New Roman" panose="02020603050405020304" pitchFamily="18" charset="0"/>
              <a:cs typeface="Times New Roman" panose="02020603050405020304" pitchFamily="18" charset="0"/>
            </a:rPr>
            <a:t>Eligible for Abstract Review</a:t>
          </a:r>
        </a:p>
        <a:p>
          <a:r>
            <a:rPr lang="en-US" sz="1000" b="1">
              <a:latin typeface="Times New Roman" panose="02020603050405020304" pitchFamily="18" charset="0"/>
              <a:cs typeface="Times New Roman" panose="02020603050405020304" pitchFamily="18" charset="0"/>
            </a:rPr>
            <a:t>10 Articles</a:t>
          </a:r>
        </a:p>
      </dgm:t>
    </dgm:pt>
    <dgm:pt modelId="{E642A770-3308-4B52-BBF4-F54E53BC9980}" type="parTrans" cxnId="{6083E2F2-119F-4B4E-8D92-8180E96A85B8}">
      <dgm:prSet/>
      <dgm:spPr>
        <a:ln w="3175"/>
      </dgm:spPr>
      <dgm:t>
        <a:bodyPr/>
        <a:lstStyle/>
        <a:p>
          <a:endParaRPr lang="en-US"/>
        </a:p>
      </dgm:t>
    </dgm:pt>
    <dgm:pt modelId="{FD133CD2-F442-4176-B238-AD87C566EC65}" type="sibTrans" cxnId="{6083E2F2-119F-4B4E-8D92-8180E96A85B8}">
      <dgm:prSet/>
      <dgm:spPr/>
      <dgm:t>
        <a:bodyPr/>
        <a:lstStyle/>
        <a:p>
          <a:endParaRPr lang="en-US"/>
        </a:p>
      </dgm:t>
    </dgm:pt>
    <dgm:pt modelId="{E20FF6AF-2443-4D49-8B64-71BB0A14F795}" type="pres">
      <dgm:prSet presAssocID="{F7A98D87-A318-4680-88A0-7AF4E7ABA998}" presName="hierChild1" presStyleCnt="0">
        <dgm:presLayoutVars>
          <dgm:orgChart val="1"/>
          <dgm:chPref val="1"/>
          <dgm:dir val="rev"/>
          <dgm:animOne val="branch"/>
          <dgm:animLvl val="lvl"/>
          <dgm:resizeHandles/>
        </dgm:presLayoutVars>
      </dgm:prSet>
      <dgm:spPr/>
      <dgm:t>
        <a:bodyPr/>
        <a:lstStyle/>
        <a:p>
          <a:endParaRPr lang="en-US"/>
        </a:p>
      </dgm:t>
    </dgm:pt>
    <dgm:pt modelId="{E4FABC1B-EAB0-4ED2-A7D9-84EC36B3110E}" type="pres">
      <dgm:prSet presAssocID="{1C7029D0-3E84-4C7B-AFCD-CC63D026AACA}" presName="hierRoot1" presStyleCnt="0">
        <dgm:presLayoutVars>
          <dgm:hierBranch val="init"/>
        </dgm:presLayoutVars>
      </dgm:prSet>
      <dgm:spPr/>
      <dgm:t>
        <a:bodyPr/>
        <a:lstStyle/>
        <a:p>
          <a:endParaRPr lang="en-US"/>
        </a:p>
      </dgm:t>
    </dgm:pt>
    <dgm:pt modelId="{930649CD-C569-4713-9B01-9A324F868070}" type="pres">
      <dgm:prSet presAssocID="{1C7029D0-3E84-4C7B-AFCD-CC63D026AACA}" presName="rootComposite1" presStyleCnt="0"/>
      <dgm:spPr/>
      <dgm:t>
        <a:bodyPr/>
        <a:lstStyle/>
        <a:p>
          <a:endParaRPr lang="en-US"/>
        </a:p>
      </dgm:t>
    </dgm:pt>
    <dgm:pt modelId="{AA216421-9462-40D8-95ED-BAC12DA4EC54}" type="pres">
      <dgm:prSet presAssocID="{1C7029D0-3E84-4C7B-AFCD-CC63D026AACA}" presName="rootText1" presStyleLbl="node0" presStyleIdx="0" presStyleCnt="1" custScaleY="107772">
        <dgm:presLayoutVars>
          <dgm:chPref val="3"/>
        </dgm:presLayoutVars>
      </dgm:prSet>
      <dgm:spPr/>
      <dgm:t>
        <a:bodyPr/>
        <a:lstStyle/>
        <a:p>
          <a:endParaRPr lang="en-US"/>
        </a:p>
      </dgm:t>
    </dgm:pt>
    <dgm:pt modelId="{181A7AE7-08FF-4E4E-B89A-6FCF8AABAA6F}" type="pres">
      <dgm:prSet presAssocID="{1C7029D0-3E84-4C7B-AFCD-CC63D026AACA}" presName="rootConnector1" presStyleLbl="node1" presStyleIdx="0" presStyleCnt="0"/>
      <dgm:spPr/>
      <dgm:t>
        <a:bodyPr/>
        <a:lstStyle/>
        <a:p>
          <a:endParaRPr lang="en-US"/>
        </a:p>
      </dgm:t>
    </dgm:pt>
    <dgm:pt modelId="{AC585195-1468-4728-A26A-4EBE22778909}" type="pres">
      <dgm:prSet presAssocID="{1C7029D0-3E84-4C7B-AFCD-CC63D026AACA}" presName="hierChild2" presStyleCnt="0"/>
      <dgm:spPr/>
      <dgm:t>
        <a:bodyPr/>
        <a:lstStyle/>
        <a:p>
          <a:endParaRPr lang="en-US"/>
        </a:p>
      </dgm:t>
    </dgm:pt>
    <dgm:pt modelId="{621B5889-79B4-4CB2-923F-F241961BB822}" type="pres">
      <dgm:prSet presAssocID="{9C03B1F5-DEDE-4F4E-9DFF-FF5CEA3B6744}" presName="Name37" presStyleLbl="parChTrans1D2" presStyleIdx="0" presStyleCnt="2"/>
      <dgm:spPr/>
      <dgm:t>
        <a:bodyPr/>
        <a:lstStyle/>
        <a:p>
          <a:endParaRPr lang="en-US"/>
        </a:p>
      </dgm:t>
    </dgm:pt>
    <dgm:pt modelId="{1D311C92-B89B-4D77-AB08-E3EBB6505524}" type="pres">
      <dgm:prSet presAssocID="{6C2903D1-6F19-4E94-AEE3-EFDB6AAA2941}" presName="hierRoot2" presStyleCnt="0">
        <dgm:presLayoutVars>
          <dgm:hierBranch/>
        </dgm:presLayoutVars>
      </dgm:prSet>
      <dgm:spPr/>
      <dgm:t>
        <a:bodyPr/>
        <a:lstStyle/>
        <a:p>
          <a:endParaRPr lang="en-US"/>
        </a:p>
      </dgm:t>
    </dgm:pt>
    <dgm:pt modelId="{BC1AED66-5299-48E9-AA07-5AA1034A62A0}" type="pres">
      <dgm:prSet presAssocID="{6C2903D1-6F19-4E94-AEE3-EFDB6AAA2941}" presName="rootComposite" presStyleCnt="0"/>
      <dgm:spPr/>
      <dgm:t>
        <a:bodyPr/>
        <a:lstStyle/>
        <a:p>
          <a:endParaRPr lang="en-US"/>
        </a:p>
      </dgm:t>
    </dgm:pt>
    <dgm:pt modelId="{8AD17ED0-32AA-4DEB-BACC-5EA6F32AEC70}" type="pres">
      <dgm:prSet presAssocID="{6C2903D1-6F19-4E94-AEE3-EFDB6AAA2941}" presName="rootText" presStyleLbl="node2" presStyleIdx="0" presStyleCnt="1" custLinFactNeighborY="-60753">
        <dgm:presLayoutVars>
          <dgm:chPref val="3"/>
        </dgm:presLayoutVars>
      </dgm:prSet>
      <dgm:spPr/>
      <dgm:t>
        <a:bodyPr/>
        <a:lstStyle/>
        <a:p>
          <a:endParaRPr lang="en-US"/>
        </a:p>
      </dgm:t>
    </dgm:pt>
    <dgm:pt modelId="{1198BEB4-8BC9-411A-BCA0-AC4887DE8793}" type="pres">
      <dgm:prSet presAssocID="{6C2903D1-6F19-4E94-AEE3-EFDB6AAA2941}" presName="rootConnector" presStyleLbl="node2" presStyleIdx="0" presStyleCnt="1"/>
      <dgm:spPr/>
      <dgm:t>
        <a:bodyPr/>
        <a:lstStyle/>
        <a:p>
          <a:endParaRPr lang="en-US"/>
        </a:p>
      </dgm:t>
    </dgm:pt>
    <dgm:pt modelId="{72AE56AC-9AD4-48AE-BC96-80B09329AD14}" type="pres">
      <dgm:prSet presAssocID="{6C2903D1-6F19-4E94-AEE3-EFDB6AAA2941}" presName="hierChild4" presStyleCnt="0"/>
      <dgm:spPr/>
      <dgm:t>
        <a:bodyPr/>
        <a:lstStyle/>
        <a:p>
          <a:endParaRPr lang="en-US"/>
        </a:p>
      </dgm:t>
    </dgm:pt>
    <dgm:pt modelId="{D2AF7860-0EF3-4EC3-9C69-4C257386449C}" type="pres">
      <dgm:prSet presAssocID="{E642A770-3308-4B52-BBF4-F54E53BC9980}" presName="Name35" presStyleLbl="parChTrans1D3" presStyleIdx="0" presStyleCnt="2"/>
      <dgm:spPr/>
      <dgm:t>
        <a:bodyPr/>
        <a:lstStyle/>
        <a:p>
          <a:endParaRPr lang="en-US"/>
        </a:p>
      </dgm:t>
    </dgm:pt>
    <dgm:pt modelId="{FD81BD2E-3F41-41FB-81D1-3479418D90E6}" type="pres">
      <dgm:prSet presAssocID="{271B3981-E947-4C2C-B3DA-13ACE1F947F9}" presName="hierRoot2" presStyleCnt="0">
        <dgm:presLayoutVars>
          <dgm:hierBranch val="init"/>
        </dgm:presLayoutVars>
      </dgm:prSet>
      <dgm:spPr/>
    </dgm:pt>
    <dgm:pt modelId="{E6515889-4969-463C-AE5D-D736F30C3D52}" type="pres">
      <dgm:prSet presAssocID="{271B3981-E947-4C2C-B3DA-13ACE1F947F9}" presName="rootComposite" presStyleCnt="0"/>
      <dgm:spPr/>
    </dgm:pt>
    <dgm:pt modelId="{99B8F580-41E4-4386-97C7-F1D1BC42AD50}" type="pres">
      <dgm:prSet presAssocID="{271B3981-E947-4C2C-B3DA-13ACE1F947F9}" presName="rootText" presStyleLbl="node3" presStyleIdx="0" presStyleCnt="1" custLinFactY="-7410" custLinFactNeighborY="-100000">
        <dgm:presLayoutVars>
          <dgm:chPref val="3"/>
        </dgm:presLayoutVars>
      </dgm:prSet>
      <dgm:spPr/>
      <dgm:t>
        <a:bodyPr/>
        <a:lstStyle/>
        <a:p>
          <a:endParaRPr lang="en-US"/>
        </a:p>
      </dgm:t>
    </dgm:pt>
    <dgm:pt modelId="{00DE819A-B979-4A6D-8FA2-E3EADFBFE51D}" type="pres">
      <dgm:prSet presAssocID="{271B3981-E947-4C2C-B3DA-13ACE1F947F9}" presName="rootConnector" presStyleLbl="node3" presStyleIdx="0" presStyleCnt="1"/>
      <dgm:spPr/>
      <dgm:t>
        <a:bodyPr/>
        <a:lstStyle/>
        <a:p>
          <a:endParaRPr lang="en-US"/>
        </a:p>
      </dgm:t>
    </dgm:pt>
    <dgm:pt modelId="{BA1FA3E1-5954-4FC7-91A6-FB107298A042}" type="pres">
      <dgm:prSet presAssocID="{271B3981-E947-4C2C-B3DA-13ACE1F947F9}" presName="hierChild4" presStyleCnt="0"/>
      <dgm:spPr/>
    </dgm:pt>
    <dgm:pt modelId="{7256D5E5-6968-4609-85BA-1AAE7CC1F379}" type="pres">
      <dgm:prSet presAssocID="{271B3981-E947-4C2C-B3DA-13ACE1F947F9}" presName="hierChild5" presStyleCnt="0"/>
      <dgm:spPr/>
    </dgm:pt>
    <dgm:pt modelId="{20F5A957-A39F-482F-9846-F23CACE1D341}" type="pres">
      <dgm:prSet presAssocID="{6C2903D1-6F19-4E94-AEE3-EFDB6AAA2941}" presName="hierChild5" presStyleCnt="0"/>
      <dgm:spPr/>
      <dgm:t>
        <a:bodyPr/>
        <a:lstStyle/>
        <a:p>
          <a:endParaRPr lang="en-US"/>
        </a:p>
      </dgm:t>
    </dgm:pt>
    <dgm:pt modelId="{ED645186-1BD4-4622-A2D1-88B3EAB4341F}" type="pres">
      <dgm:prSet presAssocID="{F96FF5EC-C824-42D0-ACC7-181B3C2D3CAC}" presName="Name111" presStyleLbl="parChTrans1D3" presStyleIdx="1" presStyleCnt="2"/>
      <dgm:spPr/>
      <dgm:t>
        <a:bodyPr/>
        <a:lstStyle/>
        <a:p>
          <a:endParaRPr lang="en-US"/>
        </a:p>
      </dgm:t>
    </dgm:pt>
    <dgm:pt modelId="{DED93BD2-CCC5-4047-8DE9-91F2FF203382}" type="pres">
      <dgm:prSet presAssocID="{B9F13E6B-572C-44A5-BE6B-87228282B821}" presName="hierRoot3" presStyleCnt="0">
        <dgm:presLayoutVars>
          <dgm:hierBranch val="init"/>
        </dgm:presLayoutVars>
      </dgm:prSet>
      <dgm:spPr/>
    </dgm:pt>
    <dgm:pt modelId="{A48E356B-C5A4-45F2-9C6B-0C3F87F2D365}" type="pres">
      <dgm:prSet presAssocID="{B9F13E6B-572C-44A5-BE6B-87228282B821}" presName="rootComposite3" presStyleCnt="0"/>
      <dgm:spPr/>
    </dgm:pt>
    <dgm:pt modelId="{3BB263CF-DD62-4ED3-AEF4-95BA25641C9E}" type="pres">
      <dgm:prSet presAssocID="{B9F13E6B-572C-44A5-BE6B-87228282B821}" presName="rootText3" presStyleLbl="asst2" presStyleIdx="0" presStyleCnt="1" custLinFactNeighborX="52568" custLinFactNeighborY="-85244">
        <dgm:presLayoutVars>
          <dgm:chPref val="3"/>
        </dgm:presLayoutVars>
      </dgm:prSet>
      <dgm:spPr/>
      <dgm:t>
        <a:bodyPr/>
        <a:lstStyle/>
        <a:p>
          <a:endParaRPr lang="en-US"/>
        </a:p>
      </dgm:t>
    </dgm:pt>
    <dgm:pt modelId="{0E5CE079-8CFC-4A39-B5EF-DA1512974ED1}" type="pres">
      <dgm:prSet presAssocID="{B9F13E6B-572C-44A5-BE6B-87228282B821}" presName="rootConnector3" presStyleLbl="asst2" presStyleIdx="0" presStyleCnt="1"/>
      <dgm:spPr/>
      <dgm:t>
        <a:bodyPr/>
        <a:lstStyle/>
        <a:p>
          <a:endParaRPr lang="en-US"/>
        </a:p>
      </dgm:t>
    </dgm:pt>
    <dgm:pt modelId="{BEEAB1ED-5EA1-4771-B015-C195A6EFF4DE}" type="pres">
      <dgm:prSet presAssocID="{B9F13E6B-572C-44A5-BE6B-87228282B821}" presName="hierChild6" presStyleCnt="0"/>
      <dgm:spPr/>
    </dgm:pt>
    <dgm:pt modelId="{97D58995-F921-4E6C-85AD-1CC94CE9F2B8}" type="pres">
      <dgm:prSet presAssocID="{B9F13E6B-572C-44A5-BE6B-87228282B821}" presName="hierChild7" presStyleCnt="0"/>
      <dgm:spPr/>
    </dgm:pt>
    <dgm:pt modelId="{F075C031-D29F-458E-AA31-A41233EC6379}" type="pres">
      <dgm:prSet presAssocID="{1C7029D0-3E84-4C7B-AFCD-CC63D026AACA}" presName="hierChild3" presStyleCnt="0"/>
      <dgm:spPr/>
      <dgm:t>
        <a:bodyPr/>
        <a:lstStyle/>
        <a:p>
          <a:endParaRPr lang="en-US"/>
        </a:p>
      </dgm:t>
    </dgm:pt>
    <dgm:pt modelId="{5B5D3FCA-70BF-44EB-822A-B1CD5709D461}" type="pres">
      <dgm:prSet presAssocID="{B40F7B53-083E-43A3-86E5-BFA39542DE97}" presName="Name111" presStyleLbl="parChTrans1D2" presStyleIdx="1" presStyleCnt="2"/>
      <dgm:spPr/>
      <dgm:t>
        <a:bodyPr/>
        <a:lstStyle/>
        <a:p>
          <a:endParaRPr lang="en-US"/>
        </a:p>
      </dgm:t>
    </dgm:pt>
    <dgm:pt modelId="{E9DC49DB-975B-4B12-9157-8D515B77CA43}" type="pres">
      <dgm:prSet presAssocID="{4005E5E5-FAD2-4C4E-9C1A-4A6A42088917}" presName="hierRoot3" presStyleCnt="0">
        <dgm:presLayoutVars>
          <dgm:hierBranch val="init"/>
        </dgm:presLayoutVars>
      </dgm:prSet>
      <dgm:spPr/>
      <dgm:t>
        <a:bodyPr/>
        <a:lstStyle/>
        <a:p>
          <a:endParaRPr lang="en-US"/>
        </a:p>
      </dgm:t>
    </dgm:pt>
    <dgm:pt modelId="{1263B705-6760-42CC-89A4-E518CE9ABA66}" type="pres">
      <dgm:prSet presAssocID="{4005E5E5-FAD2-4C4E-9C1A-4A6A42088917}" presName="rootComposite3" presStyleCnt="0"/>
      <dgm:spPr/>
      <dgm:t>
        <a:bodyPr/>
        <a:lstStyle/>
        <a:p>
          <a:endParaRPr lang="en-US"/>
        </a:p>
      </dgm:t>
    </dgm:pt>
    <dgm:pt modelId="{C34BA4B6-05F3-4428-B456-688438DFEB58}" type="pres">
      <dgm:prSet presAssocID="{4005E5E5-FAD2-4C4E-9C1A-4A6A42088917}" presName="rootText3" presStyleLbl="asst1" presStyleIdx="0" presStyleCnt="1" custLinFactNeighborX="52768" custLinFactNeighborY="-28185">
        <dgm:presLayoutVars>
          <dgm:chPref val="3"/>
        </dgm:presLayoutVars>
      </dgm:prSet>
      <dgm:spPr/>
      <dgm:t>
        <a:bodyPr/>
        <a:lstStyle/>
        <a:p>
          <a:endParaRPr lang="en-US"/>
        </a:p>
      </dgm:t>
    </dgm:pt>
    <dgm:pt modelId="{06DCB013-C95B-430E-BC17-C91E21F09F34}" type="pres">
      <dgm:prSet presAssocID="{4005E5E5-FAD2-4C4E-9C1A-4A6A42088917}" presName="rootConnector3" presStyleLbl="asst1" presStyleIdx="0" presStyleCnt="1"/>
      <dgm:spPr/>
      <dgm:t>
        <a:bodyPr/>
        <a:lstStyle/>
        <a:p>
          <a:endParaRPr lang="en-US"/>
        </a:p>
      </dgm:t>
    </dgm:pt>
    <dgm:pt modelId="{30FE0017-D1D6-410C-A194-7928419C5E7A}" type="pres">
      <dgm:prSet presAssocID="{4005E5E5-FAD2-4C4E-9C1A-4A6A42088917}" presName="hierChild6" presStyleCnt="0"/>
      <dgm:spPr/>
      <dgm:t>
        <a:bodyPr/>
        <a:lstStyle/>
        <a:p>
          <a:endParaRPr lang="en-US"/>
        </a:p>
      </dgm:t>
    </dgm:pt>
    <dgm:pt modelId="{C76509EB-B90E-4D9D-9DCF-6AB4C8C773C5}" type="pres">
      <dgm:prSet presAssocID="{4005E5E5-FAD2-4C4E-9C1A-4A6A42088917}" presName="hierChild7" presStyleCnt="0"/>
      <dgm:spPr/>
      <dgm:t>
        <a:bodyPr/>
        <a:lstStyle/>
        <a:p>
          <a:endParaRPr lang="en-US"/>
        </a:p>
      </dgm:t>
    </dgm:pt>
  </dgm:ptLst>
  <dgm:cxnLst>
    <dgm:cxn modelId="{903B3C6D-DA75-465A-9D04-05C097A1AA02}" type="presOf" srcId="{1C7029D0-3E84-4C7B-AFCD-CC63D026AACA}" destId="{AA216421-9462-40D8-95ED-BAC12DA4EC54}" srcOrd="0" destOrd="0" presId="urn:microsoft.com/office/officeart/2005/8/layout/orgChart1"/>
    <dgm:cxn modelId="{345273F4-A68C-442D-A938-CB923364D9D9}" srcId="{1C7029D0-3E84-4C7B-AFCD-CC63D026AACA}" destId="{6C2903D1-6F19-4E94-AEE3-EFDB6AAA2941}" srcOrd="1" destOrd="0" parTransId="{9C03B1F5-DEDE-4F4E-9DFF-FF5CEA3B6744}" sibTransId="{39DCC356-2F24-48C5-8861-7917E89A6F83}"/>
    <dgm:cxn modelId="{03811876-2329-48AE-B6AA-A02E85CABE96}" type="presOf" srcId="{9C03B1F5-DEDE-4F4E-9DFF-FF5CEA3B6744}" destId="{621B5889-79B4-4CB2-923F-F241961BB822}" srcOrd="0" destOrd="0" presId="urn:microsoft.com/office/officeart/2005/8/layout/orgChart1"/>
    <dgm:cxn modelId="{C96DBE10-2C98-4078-B729-2CA65B07A250}" type="presOf" srcId="{F96FF5EC-C824-42D0-ACC7-181B3C2D3CAC}" destId="{ED645186-1BD4-4622-A2D1-88B3EAB4341F}" srcOrd="0" destOrd="0" presId="urn:microsoft.com/office/officeart/2005/8/layout/orgChart1"/>
    <dgm:cxn modelId="{11B1A9AE-4BCF-42F5-A874-52AC6F02ADB2}" type="presOf" srcId="{4005E5E5-FAD2-4C4E-9C1A-4A6A42088917}" destId="{06DCB013-C95B-430E-BC17-C91E21F09F34}" srcOrd="1" destOrd="0" presId="urn:microsoft.com/office/officeart/2005/8/layout/orgChart1"/>
    <dgm:cxn modelId="{6083E2F2-119F-4B4E-8D92-8180E96A85B8}" srcId="{6C2903D1-6F19-4E94-AEE3-EFDB6AAA2941}" destId="{271B3981-E947-4C2C-B3DA-13ACE1F947F9}" srcOrd="1" destOrd="0" parTransId="{E642A770-3308-4B52-BBF4-F54E53BC9980}" sibTransId="{FD133CD2-F442-4176-B238-AD87C566EC65}"/>
    <dgm:cxn modelId="{2AD9213A-4F31-4673-9FA9-6E185A081DDC}" type="presOf" srcId="{B9F13E6B-572C-44A5-BE6B-87228282B821}" destId="{0E5CE079-8CFC-4A39-B5EF-DA1512974ED1}" srcOrd="1" destOrd="0" presId="urn:microsoft.com/office/officeart/2005/8/layout/orgChart1"/>
    <dgm:cxn modelId="{1BE985CA-93F3-4D95-9E9E-28A11F0CE009}" srcId="{F7A98D87-A318-4680-88A0-7AF4E7ABA998}" destId="{1C7029D0-3E84-4C7B-AFCD-CC63D026AACA}" srcOrd="0" destOrd="0" parTransId="{E77FC0AC-893A-4BCA-9BE0-54F8929D65AA}" sibTransId="{C776CF70-591C-4436-8509-AB3A598235E5}"/>
    <dgm:cxn modelId="{3CCBB9C5-973C-480E-9DC5-24E35DAFE620}" type="presOf" srcId="{B9F13E6B-572C-44A5-BE6B-87228282B821}" destId="{3BB263CF-DD62-4ED3-AEF4-95BA25641C9E}" srcOrd="0" destOrd="0" presId="urn:microsoft.com/office/officeart/2005/8/layout/orgChart1"/>
    <dgm:cxn modelId="{4E0893F1-E60B-4928-8466-46C520701DA5}" type="presOf" srcId="{271B3981-E947-4C2C-B3DA-13ACE1F947F9}" destId="{99B8F580-41E4-4386-97C7-F1D1BC42AD50}" srcOrd="0" destOrd="0" presId="urn:microsoft.com/office/officeart/2005/8/layout/orgChart1"/>
    <dgm:cxn modelId="{F9B1F4C8-0A3C-4A63-89DE-2A01D9449DA1}" type="presOf" srcId="{6C2903D1-6F19-4E94-AEE3-EFDB6AAA2941}" destId="{8AD17ED0-32AA-4DEB-BACC-5EA6F32AEC70}" srcOrd="0" destOrd="0" presId="urn:microsoft.com/office/officeart/2005/8/layout/orgChart1"/>
    <dgm:cxn modelId="{0310B9A5-3F9E-4064-9AB3-E815B4EE3715}" type="presOf" srcId="{F7A98D87-A318-4680-88A0-7AF4E7ABA998}" destId="{E20FF6AF-2443-4D49-8B64-71BB0A14F795}" srcOrd="0" destOrd="0" presId="urn:microsoft.com/office/officeart/2005/8/layout/orgChart1"/>
    <dgm:cxn modelId="{E59D008B-6C92-4847-97AB-EC87C2357E5B}" type="presOf" srcId="{B40F7B53-083E-43A3-86E5-BFA39542DE97}" destId="{5B5D3FCA-70BF-44EB-822A-B1CD5709D461}" srcOrd="0" destOrd="0" presId="urn:microsoft.com/office/officeart/2005/8/layout/orgChart1"/>
    <dgm:cxn modelId="{E9D76506-33EC-45F6-8184-927E4C49FE57}" type="presOf" srcId="{271B3981-E947-4C2C-B3DA-13ACE1F947F9}" destId="{00DE819A-B979-4A6D-8FA2-E3EADFBFE51D}" srcOrd="1" destOrd="0" presId="urn:microsoft.com/office/officeart/2005/8/layout/orgChart1"/>
    <dgm:cxn modelId="{654496B0-9099-46A5-8EC4-3A79FAD10F30}" srcId="{6C2903D1-6F19-4E94-AEE3-EFDB6AAA2941}" destId="{B9F13E6B-572C-44A5-BE6B-87228282B821}" srcOrd="0" destOrd="0" parTransId="{F96FF5EC-C824-42D0-ACC7-181B3C2D3CAC}" sibTransId="{8F348C8E-8FCE-42DF-9244-6D9A00868E42}"/>
    <dgm:cxn modelId="{350002E4-3623-4BD0-8867-42438DBB3559}" type="presOf" srcId="{4005E5E5-FAD2-4C4E-9C1A-4A6A42088917}" destId="{C34BA4B6-05F3-4428-B456-688438DFEB58}" srcOrd="0" destOrd="0" presId="urn:microsoft.com/office/officeart/2005/8/layout/orgChart1"/>
    <dgm:cxn modelId="{8DB0F199-BE9D-4EE9-93C5-9E975E6A1FC3}" srcId="{1C7029D0-3E84-4C7B-AFCD-CC63D026AACA}" destId="{4005E5E5-FAD2-4C4E-9C1A-4A6A42088917}" srcOrd="0" destOrd="0" parTransId="{B40F7B53-083E-43A3-86E5-BFA39542DE97}" sibTransId="{C6D8D2DA-B1B2-4A3C-AF4C-3ECB1FEF7DF2}"/>
    <dgm:cxn modelId="{0D7A1792-CD0D-473D-8246-0E9DBAD6FE70}" type="presOf" srcId="{E642A770-3308-4B52-BBF4-F54E53BC9980}" destId="{D2AF7860-0EF3-4EC3-9C69-4C257386449C}" srcOrd="0" destOrd="0" presId="urn:microsoft.com/office/officeart/2005/8/layout/orgChart1"/>
    <dgm:cxn modelId="{B301A761-A172-4DDC-868D-9844BC2FD969}" type="presOf" srcId="{1C7029D0-3E84-4C7B-AFCD-CC63D026AACA}" destId="{181A7AE7-08FF-4E4E-B89A-6FCF8AABAA6F}" srcOrd="1" destOrd="0" presId="urn:microsoft.com/office/officeart/2005/8/layout/orgChart1"/>
    <dgm:cxn modelId="{ABF80FFB-FF75-45FC-9DF6-D5124624EC1B}" type="presOf" srcId="{6C2903D1-6F19-4E94-AEE3-EFDB6AAA2941}" destId="{1198BEB4-8BC9-411A-BCA0-AC4887DE8793}" srcOrd="1" destOrd="0" presId="urn:microsoft.com/office/officeart/2005/8/layout/orgChart1"/>
    <dgm:cxn modelId="{0FA70AA9-B4EA-4DA5-AECF-2C686EDB279C}" type="presParOf" srcId="{E20FF6AF-2443-4D49-8B64-71BB0A14F795}" destId="{E4FABC1B-EAB0-4ED2-A7D9-84EC36B3110E}" srcOrd="0" destOrd="0" presId="urn:microsoft.com/office/officeart/2005/8/layout/orgChart1"/>
    <dgm:cxn modelId="{64669FC7-5F71-409A-A304-F7850DA82FD4}" type="presParOf" srcId="{E4FABC1B-EAB0-4ED2-A7D9-84EC36B3110E}" destId="{930649CD-C569-4713-9B01-9A324F868070}" srcOrd="0" destOrd="0" presId="urn:microsoft.com/office/officeart/2005/8/layout/orgChart1"/>
    <dgm:cxn modelId="{88D86F94-5A64-4091-BAD3-4C7700B204DA}" type="presParOf" srcId="{930649CD-C569-4713-9B01-9A324F868070}" destId="{AA216421-9462-40D8-95ED-BAC12DA4EC54}" srcOrd="0" destOrd="0" presId="urn:microsoft.com/office/officeart/2005/8/layout/orgChart1"/>
    <dgm:cxn modelId="{C4AED089-07BC-4663-8465-FBCA81B9EF63}" type="presParOf" srcId="{930649CD-C569-4713-9B01-9A324F868070}" destId="{181A7AE7-08FF-4E4E-B89A-6FCF8AABAA6F}" srcOrd="1" destOrd="0" presId="urn:microsoft.com/office/officeart/2005/8/layout/orgChart1"/>
    <dgm:cxn modelId="{86B9CD8A-2576-489D-9855-3B51C7D5CF31}" type="presParOf" srcId="{E4FABC1B-EAB0-4ED2-A7D9-84EC36B3110E}" destId="{AC585195-1468-4728-A26A-4EBE22778909}" srcOrd="1" destOrd="0" presId="urn:microsoft.com/office/officeart/2005/8/layout/orgChart1"/>
    <dgm:cxn modelId="{630D222A-35B7-4829-9FE7-7C9994EB7CAB}" type="presParOf" srcId="{AC585195-1468-4728-A26A-4EBE22778909}" destId="{621B5889-79B4-4CB2-923F-F241961BB822}" srcOrd="0" destOrd="0" presId="urn:microsoft.com/office/officeart/2005/8/layout/orgChart1"/>
    <dgm:cxn modelId="{7C532745-2F4B-4ACC-95D6-852A6C6C2609}" type="presParOf" srcId="{AC585195-1468-4728-A26A-4EBE22778909}" destId="{1D311C92-B89B-4D77-AB08-E3EBB6505524}" srcOrd="1" destOrd="0" presId="urn:microsoft.com/office/officeart/2005/8/layout/orgChart1"/>
    <dgm:cxn modelId="{62AD0A34-7A48-4114-BBAC-4CB14AAC32FC}" type="presParOf" srcId="{1D311C92-B89B-4D77-AB08-E3EBB6505524}" destId="{BC1AED66-5299-48E9-AA07-5AA1034A62A0}" srcOrd="0" destOrd="0" presId="urn:microsoft.com/office/officeart/2005/8/layout/orgChart1"/>
    <dgm:cxn modelId="{5D77EEA4-1E26-47D9-8237-6E59A6C244E8}" type="presParOf" srcId="{BC1AED66-5299-48E9-AA07-5AA1034A62A0}" destId="{8AD17ED0-32AA-4DEB-BACC-5EA6F32AEC70}" srcOrd="0" destOrd="0" presId="urn:microsoft.com/office/officeart/2005/8/layout/orgChart1"/>
    <dgm:cxn modelId="{2BA2BAAC-2B51-4313-BB2B-E85113C782EA}" type="presParOf" srcId="{BC1AED66-5299-48E9-AA07-5AA1034A62A0}" destId="{1198BEB4-8BC9-411A-BCA0-AC4887DE8793}" srcOrd="1" destOrd="0" presId="urn:microsoft.com/office/officeart/2005/8/layout/orgChart1"/>
    <dgm:cxn modelId="{14A4FB82-C7B7-4247-A346-DC169281A931}" type="presParOf" srcId="{1D311C92-B89B-4D77-AB08-E3EBB6505524}" destId="{72AE56AC-9AD4-48AE-BC96-80B09329AD14}" srcOrd="1" destOrd="0" presId="urn:microsoft.com/office/officeart/2005/8/layout/orgChart1"/>
    <dgm:cxn modelId="{D1217823-DC6D-4004-BD4F-E37BA297EC09}" type="presParOf" srcId="{72AE56AC-9AD4-48AE-BC96-80B09329AD14}" destId="{D2AF7860-0EF3-4EC3-9C69-4C257386449C}" srcOrd="0" destOrd="0" presId="urn:microsoft.com/office/officeart/2005/8/layout/orgChart1"/>
    <dgm:cxn modelId="{24A24C1F-9A8F-48AD-B704-88DA726B4922}" type="presParOf" srcId="{72AE56AC-9AD4-48AE-BC96-80B09329AD14}" destId="{FD81BD2E-3F41-41FB-81D1-3479418D90E6}" srcOrd="1" destOrd="0" presId="urn:microsoft.com/office/officeart/2005/8/layout/orgChart1"/>
    <dgm:cxn modelId="{20D8D04E-D820-4E2A-81F6-A8D5CCF8467D}" type="presParOf" srcId="{FD81BD2E-3F41-41FB-81D1-3479418D90E6}" destId="{E6515889-4969-463C-AE5D-D736F30C3D52}" srcOrd="0" destOrd="0" presId="urn:microsoft.com/office/officeart/2005/8/layout/orgChart1"/>
    <dgm:cxn modelId="{4F2BC9C9-2B90-460D-AE85-97CB9FF6D18C}" type="presParOf" srcId="{E6515889-4969-463C-AE5D-D736F30C3D52}" destId="{99B8F580-41E4-4386-97C7-F1D1BC42AD50}" srcOrd="0" destOrd="0" presId="urn:microsoft.com/office/officeart/2005/8/layout/orgChart1"/>
    <dgm:cxn modelId="{73C54CD2-3767-4F8B-A2E9-09BA386B460C}" type="presParOf" srcId="{E6515889-4969-463C-AE5D-D736F30C3D52}" destId="{00DE819A-B979-4A6D-8FA2-E3EADFBFE51D}" srcOrd="1" destOrd="0" presId="urn:microsoft.com/office/officeart/2005/8/layout/orgChart1"/>
    <dgm:cxn modelId="{E96941F5-3874-465C-A090-DE01D0FF20BC}" type="presParOf" srcId="{FD81BD2E-3F41-41FB-81D1-3479418D90E6}" destId="{BA1FA3E1-5954-4FC7-91A6-FB107298A042}" srcOrd="1" destOrd="0" presId="urn:microsoft.com/office/officeart/2005/8/layout/orgChart1"/>
    <dgm:cxn modelId="{4FF6B61E-DC95-42DF-AB88-2B20AD0729D8}" type="presParOf" srcId="{FD81BD2E-3F41-41FB-81D1-3479418D90E6}" destId="{7256D5E5-6968-4609-85BA-1AAE7CC1F379}" srcOrd="2" destOrd="0" presId="urn:microsoft.com/office/officeart/2005/8/layout/orgChart1"/>
    <dgm:cxn modelId="{69B8721B-4B9E-4C1A-A518-B8CD5ABA2C2D}" type="presParOf" srcId="{1D311C92-B89B-4D77-AB08-E3EBB6505524}" destId="{20F5A957-A39F-482F-9846-F23CACE1D341}" srcOrd="2" destOrd="0" presId="urn:microsoft.com/office/officeart/2005/8/layout/orgChart1"/>
    <dgm:cxn modelId="{6A9ED72B-66E7-40A9-A5C1-47B44444F67F}" type="presParOf" srcId="{20F5A957-A39F-482F-9846-F23CACE1D341}" destId="{ED645186-1BD4-4622-A2D1-88B3EAB4341F}" srcOrd="0" destOrd="0" presId="urn:microsoft.com/office/officeart/2005/8/layout/orgChart1"/>
    <dgm:cxn modelId="{03C924EE-EE20-475F-A63A-4E555F1A788D}" type="presParOf" srcId="{20F5A957-A39F-482F-9846-F23CACE1D341}" destId="{DED93BD2-CCC5-4047-8DE9-91F2FF203382}" srcOrd="1" destOrd="0" presId="urn:microsoft.com/office/officeart/2005/8/layout/orgChart1"/>
    <dgm:cxn modelId="{2A6765B2-0DEE-40FD-9B26-D6B33CD1AD28}" type="presParOf" srcId="{DED93BD2-CCC5-4047-8DE9-91F2FF203382}" destId="{A48E356B-C5A4-45F2-9C6B-0C3F87F2D365}" srcOrd="0" destOrd="0" presId="urn:microsoft.com/office/officeart/2005/8/layout/orgChart1"/>
    <dgm:cxn modelId="{09076D02-F8EB-4025-BB72-410E11CA9819}" type="presParOf" srcId="{A48E356B-C5A4-45F2-9C6B-0C3F87F2D365}" destId="{3BB263CF-DD62-4ED3-AEF4-95BA25641C9E}" srcOrd="0" destOrd="0" presId="urn:microsoft.com/office/officeart/2005/8/layout/orgChart1"/>
    <dgm:cxn modelId="{0D5F75F2-737E-4A1D-91BE-0DFE00182C71}" type="presParOf" srcId="{A48E356B-C5A4-45F2-9C6B-0C3F87F2D365}" destId="{0E5CE079-8CFC-4A39-B5EF-DA1512974ED1}" srcOrd="1" destOrd="0" presId="urn:microsoft.com/office/officeart/2005/8/layout/orgChart1"/>
    <dgm:cxn modelId="{78AA0A20-3694-472A-AA67-8514860D8AD9}" type="presParOf" srcId="{DED93BD2-CCC5-4047-8DE9-91F2FF203382}" destId="{BEEAB1ED-5EA1-4771-B015-C195A6EFF4DE}" srcOrd="1" destOrd="0" presId="urn:microsoft.com/office/officeart/2005/8/layout/orgChart1"/>
    <dgm:cxn modelId="{DDCCAE73-301F-40C8-BBB4-E0929BBA06C0}" type="presParOf" srcId="{DED93BD2-CCC5-4047-8DE9-91F2FF203382}" destId="{97D58995-F921-4E6C-85AD-1CC94CE9F2B8}" srcOrd="2" destOrd="0" presId="urn:microsoft.com/office/officeart/2005/8/layout/orgChart1"/>
    <dgm:cxn modelId="{13F41DBF-E470-4BF2-96D7-7387BE5657D6}" type="presParOf" srcId="{E4FABC1B-EAB0-4ED2-A7D9-84EC36B3110E}" destId="{F075C031-D29F-458E-AA31-A41233EC6379}" srcOrd="2" destOrd="0" presId="urn:microsoft.com/office/officeart/2005/8/layout/orgChart1"/>
    <dgm:cxn modelId="{05320678-239C-4E6E-8602-E44A4117E307}" type="presParOf" srcId="{F075C031-D29F-458E-AA31-A41233EC6379}" destId="{5B5D3FCA-70BF-44EB-822A-B1CD5709D461}" srcOrd="0" destOrd="0" presId="urn:microsoft.com/office/officeart/2005/8/layout/orgChart1"/>
    <dgm:cxn modelId="{2951D9CF-8E12-4870-A425-A65BF95220F1}" type="presParOf" srcId="{F075C031-D29F-458E-AA31-A41233EC6379}" destId="{E9DC49DB-975B-4B12-9157-8D515B77CA43}" srcOrd="1" destOrd="0" presId="urn:microsoft.com/office/officeart/2005/8/layout/orgChart1"/>
    <dgm:cxn modelId="{E68DC338-5407-439D-BB2F-CA46A5050C93}" type="presParOf" srcId="{E9DC49DB-975B-4B12-9157-8D515B77CA43}" destId="{1263B705-6760-42CC-89A4-E518CE9ABA66}" srcOrd="0" destOrd="0" presId="urn:microsoft.com/office/officeart/2005/8/layout/orgChart1"/>
    <dgm:cxn modelId="{7B0CD5A0-CD68-41EE-8C8B-91732213F144}" type="presParOf" srcId="{1263B705-6760-42CC-89A4-E518CE9ABA66}" destId="{C34BA4B6-05F3-4428-B456-688438DFEB58}" srcOrd="0" destOrd="0" presId="urn:microsoft.com/office/officeart/2005/8/layout/orgChart1"/>
    <dgm:cxn modelId="{7EC84B9D-73AB-42D8-A93D-1990293094B5}" type="presParOf" srcId="{1263B705-6760-42CC-89A4-E518CE9ABA66}" destId="{06DCB013-C95B-430E-BC17-C91E21F09F34}" srcOrd="1" destOrd="0" presId="urn:microsoft.com/office/officeart/2005/8/layout/orgChart1"/>
    <dgm:cxn modelId="{43586410-3A31-4ECD-83CB-B18CF7769F1E}" type="presParOf" srcId="{E9DC49DB-975B-4B12-9157-8D515B77CA43}" destId="{30FE0017-D1D6-410C-A194-7928419C5E7A}" srcOrd="1" destOrd="0" presId="urn:microsoft.com/office/officeart/2005/8/layout/orgChart1"/>
    <dgm:cxn modelId="{D82B6940-7DB6-47E1-94E3-998F0DD8843E}" type="presParOf" srcId="{E9DC49DB-975B-4B12-9157-8D515B77CA43}" destId="{C76509EB-B90E-4D9D-9DCF-6AB4C8C773C5}" srcOrd="2" destOrd="0" presId="urn:microsoft.com/office/officeart/2005/8/layout/orgChart1"/>
  </dgm:cxnLst>
  <dgm:bg/>
  <dgm:whole>
    <a:ln w="3175"/>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421333-A985-4571-9260-074EDB764185}"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n-US"/>
        </a:p>
      </dgm:t>
    </dgm:pt>
    <dgm:pt modelId="{EE64A015-927C-40EA-A4F4-A78873F97116}">
      <dgm:prSet phldrT="[Text]"/>
      <dgm:spPr/>
      <dgm:t>
        <a:bodyPr/>
        <a:lstStyle/>
        <a:p>
          <a:r>
            <a:rPr lang="en-US"/>
            <a:t>LGBTQ+ Sexual Health Promotion</a:t>
          </a:r>
        </a:p>
      </dgm:t>
    </dgm:pt>
    <dgm:pt modelId="{7DA87027-B929-412E-8C84-76D7BE9F1096}" type="parTrans" cxnId="{6A781864-42F4-4B55-A4AE-E7748F50DF4A}">
      <dgm:prSet/>
      <dgm:spPr/>
      <dgm:t>
        <a:bodyPr/>
        <a:lstStyle/>
        <a:p>
          <a:endParaRPr lang="en-US"/>
        </a:p>
      </dgm:t>
    </dgm:pt>
    <dgm:pt modelId="{ACB99C0B-9BB8-4E82-9036-EC8D39B35227}" type="sibTrans" cxnId="{6A781864-42F4-4B55-A4AE-E7748F50DF4A}">
      <dgm:prSet/>
      <dgm:spPr/>
      <dgm:t>
        <a:bodyPr/>
        <a:lstStyle/>
        <a:p>
          <a:endParaRPr lang="en-US"/>
        </a:p>
      </dgm:t>
    </dgm:pt>
    <dgm:pt modelId="{5CBAFECF-7F4C-4066-B03E-27E0057253DC}">
      <dgm:prSet phldrT="[Text]"/>
      <dgm:spPr/>
      <dgm:t>
        <a:bodyPr/>
        <a:lstStyle/>
        <a:p>
          <a:r>
            <a:rPr lang="en-US"/>
            <a:t>Targeted Promotion Strategies</a:t>
          </a:r>
        </a:p>
      </dgm:t>
    </dgm:pt>
    <dgm:pt modelId="{B609F11A-8400-4932-91C6-ED85AF504D84}" type="parTrans" cxnId="{D56F2BE8-6FAC-48F7-A2D8-4AABD2327BCE}">
      <dgm:prSet/>
      <dgm:spPr/>
      <dgm:t>
        <a:bodyPr/>
        <a:lstStyle/>
        <a:p>
          <a:endParaRPr lang="en-US"/>
        </a:p>
      </dgm:t>
    </dgm:pt>
    <dgm:pt modelId="{BAAD1C0C-2716-4DD4-A70F-B35352253F74}" type="sibTrans" cxnId="{D56F2BE8-6FAC-48F7-A2D8-4AABD2327BCE}">
      <dgm:prSet/>
      <dgm:spPr/>
      <dgm:t>
        <a:bodyPr/>
        <a:lstStyle/>
        <a:p>
          <a:endParaRPr lang="en-US"/>
        </a:p>
      </dgm:t>
    </dgm:pt>
    <dgm:pt modelId="{6DFD3F7F-6909-497F-9F49-E1AB510BD776}">
      <dgm:prSet phldrT="[Text]"/>
      <dgm:spPr/>
      <dgm:t>
        <a:bodyPr/>
        <a:lstStyle/>
        <a:p>
          <a:r>
            <a:rPr lang="en-US"/>
            <a:t>Education</a:t>
          </a:r>
        </a:p>
      </dgm:t>
    </dgm:pt>
    <dgm:pt modelId="{E059040E-26FA-463C-93AE-74CB491BF883}" type="parTrans" cxnId="{B57A92EC-2AC1-467C-B2E2-E22289A69919}">
      <dgm:prSet/>
      <dgm:spPr/>
      <dgm:t>
        <a:bodyPr/>
        <a:lstStyle/>
        <a:p>
          <a:endParaRPr lang="en-US"/>
        </a:p>
      </dgm:t>
    </dgm:pt>
    <dgm:pt modelId="{0C57C90A-CCA0-468B-9681-8F4130EF1032}" type="sibTrans" cxnId="{B57A92EC-2AC1-467C-B2E2-E22289A69919}">
      <dgm:prSet/>
      <dgm:spPr/>
      <dgm:t>
        <a:bodyPr/>
        <a:lstStyle/>
        <a:p>
          <a:endParaRPr lang="en-US"/>
        </a:p>
      </dgm:t>
    </dgm:pt>
    <dgm:pt modelId="{BC990192-E01A-4B1A-BFBC-648FD80FDCE7}">
      <dgm:prSet phldrT="[Text]"/>
      <dgm:spPr/>
      <dgm:t>
        <a:bodyPr/>
        <a:lstStyle/>
        <a:p>
          <a:r>
            <a:rPr lang="en-US"/>
            <a:t>Barriers</a:t>
          </a:r>
        </a:p>
      </dgm:t>
    </dgm:pt>
    <dgm:pt modelId="{45DCFAE2-DFD9-4AA7-968C-D0EC432F3089}" type="sibTrans" cxnId="{6883D539-A06A-4B6D-875E-760965E84D86}">
      <dgm:prSet/>
      <dgm:spPr/>
      <dgm:t>
        <a:bodyPr/>
        <a:lstStyle/>
        <a:p>
          <a:endParaRPr lang="en-US"/>
        </a:p>
      </dgm:t>
    </dgm:pt>
    <dgm:pt modelId="{2A282A7B-CA54-4285-A937-07627870EA23}" type="parTrans" cxnId="{6883D539-A06A-4B6D-875E-760965E84D86}">
      <dgm:prSet/>
      <dgm:spPr/>
      <dgm:t>
        <a:bodyPr/>
        <a:lstStyle/>
        <a:p>
          <a:endParaRPr lang="en-US"/>
        </a:p>
      </dgm:t>
    </dgm:pt>
    <dgm:pt modelId="{7C77D7E2-247E-4E48-B3B6-D3F94AD82144}">
      <dgm:prSet/>
      <dgm:spPr/>
      <dgm:t>
        <a:bodyPr/>
        <a:lstStyle/>
        <a:p>
          <a:r>
            <a:rPr lang="en-US"/>
            <a:t>Understanding Risk</a:t>
          </a:r>
        </a:p>
      </dgm:t>
    </dgm:pt>
    <dgm:pt modelId="{8D729A34-00CE-452B-BCF9-1B9F5DA42D5B}" type="parTrans" cxnId="{51EE73E4-C48A-4FB3-AE52-CEA6652DC689}">
      <dgm:prSet/>
      <dgm:spPr/>
      <dgm:t>
        <a:bodyPr/>
        <a:lstStyle/>
        <a:p>
          <a:endParaRPr lang="en-US"/>
        </a:p>
      </dgm:t>
    </dgm:pt>
    <dgm:pt modelId="{E5C58025-B7AB-487E-9579-8A44C9B24F8D}" type="sibTrans" cxnId="{51EE73E4-C48A-4FB3-AE52-CEA6652DC689}">
      <dgm:prSet/>
      <dgm:spPr/>
      <dgm:t>
        <a:bodyPr/>
        <a:lstStyle/>
        <a:p>
          <a:endParaRPr lang="en-US"/>
        </a:p>
      </dgm:t>
    </dgm:pt>
    <dgm:pt modelId="{EB671845-D3BA-4EFB-A79B-737796905038}">
      <dgm:prSet/>
      <dgm:spPr/>
      <dgm:t>
        <a:bodyPr/>
        <a:lstStyle/>
        <a:p>
          <a:r>
            <a:rPr lang="en-US"/>
            <a:t>Mitigating Risk</a:t>
          </a:r>
        </a:p>
      </dgm:t>
    </dgm:pt>
    <dgm:pt modelId="{35E6DFE3-9D67-453D-9176-6336B5612370}" type="parTrans" cxnId="{A9AF81D6-1F6D-4683-A344-3401C056440F}">
      <dgm:prSet/>
      <dgm:spPr/>
      <dgm:t>
        <a:bodyPr/>
        <a:lstStyle/>
        <a:p>
          <a:endParaRPr lang="en-US"/>
        </a:p>
      </dgm:t>
    </dgm:pt>
    <dgm:pt modelId="{D5F81D9F-4AC3-4AEE-A932-D74C76193B2E}" type="sibTrans" cxnId="{A9AF81D6-1F6D-4683-A344-3401C056440F}">
      <dgm:prSet/>
      <dgm:spPr/>
      <dgm:t>
        <a:bodyPr/>
        <a:lstStyle/>
        <a:p>
          <a:endParaRPr lang="en-US"/>
        </a:p>
      </dgm:t>
    </dgm:pt>
    <dgm:pt modelId="{15DF7D24-819F-47E9-A3CB-8058B3EB1CF5}">
      <dgm:prSet/>
      <dgm:spPr/>
      <dgm:t>
        <a:bodyPr/>
        <a:lstStyle/>
        <a:p>
          <a:r>
            <a:rPr lang="en-US"/>
            <a:t>Holistic Sexual Health</a:t>
          </a:r>
        </a:p>
      </dgm:t>
    </dgm:pt>
    <dgm:pt modelId="{B18A1304-E987-422F-87C1-562BCA2DDD48}" type="parTrans" cxnId="{F8E31094-7AB4-4F7B-A4E2-7B10F7BE4101}">
      <dgm:prSet/>
      <dgm:spPr/>
      <dgm:t>
        <a:bodyPr/>
        <a:lstStyle/>
        <a:p>
          <a:endParaRPr lang="en-US"/>
        </a:p>
      </dgm:t>
    </dgm:pt>
    <dgm:pt modelId="{824C55EB-4D9B-498E-A494-E991BED444B3}" type="sibTrans" cxnId="{F8E31094-7AB4-4F7B-A4E2-7B10F7BE4101}">
      <dgm:prSet/>
      <dgm:spPr/>
      <dgm:t>
        <a:bodyPr/>
        <a:lstStyle/>
        <a:p>
          <a:endParaRPr lang="en-US"/>
        </a:p>
      </dgm:t>
    </dgm:pt>
    <dgm:pt modelId="{EA122B38-2E93-4137-B04D-0311429D1642}" type="pres">
      <dgm:prSet presAssocID="{39421333-A985-4571-9260-074EDB764185}" presName="diagram" presStyleCnt="0">
        <dgm:presLayoutVars>
          <dgm:chPref val="1"/>
          <dgm:dir/>
          <dgm:animOne val="branch"/>
          <dgm:animLvl val="lvl"/>
          <dgm:resizeHandles val="exact"/>
        </dgm:presLayoutVars>
      </dgm:prSet>
      <dgm:spPr/>
      <dgm:t>
        <a:bodyPr/>
        <a:lstStyle/>
        <a:p>
          <a:endParaRPr lang="en-US"/>
        </a:p>
      </dgm:t>
    </dgm:pt>
    <dgm:pt modelId="{A3AD5BBB-782A-4C12-BE24-9F9362246B61}" type="pres">
      <dgm:prSet presAssocID="{EE64A015-927C-40EA-A4F4-A78873F97116}" presName="root1" presStyleCnt="0"/>
      <dgm:spPr/>
    </dgm:pt>
    <dgm:pt modelId="{0070B20C-7D88-44B2-9244-8DCDD699FA8A}" type="pres">
      <dgm:prSet presAssocID="{EE64A015-927C-40EA-A4F4-A78873F97116}" presName="LevelOneTextNode" presStyleLbl="node0" presStyleIdx="0" presStyleCnt="1">
        <dgm:presLayoutVars>
          <dgm:chPref val="3"/>
        </dgm:presLayoutVars>
      </dgm:prSet>
      <dgm:spPr/>
      <dgm:t>
        <a:bodyPr/>
        <a:lstStyle/>
        <a:p>
          <a:endParaRPr lang="en-US"/>
        </a:p>
      </dgm:t>
    </dgm:pt>
    <dgm:pt modelId="{ADA73014-766D-457B-B871-B552D0052824}" type="pres">
      <dgm:prSet presAssocID="{EE64A015-927C-40EA-A4F4-A78873F97116}" presName="level2hierChild" presStyleCnt="0"/>
      <dgm:spPr/>
    </dgm:pt>
    <dgm:pt modelId="{6A5EE071-C60A-4EAF-8950-344CCED7E66E}" type="pres">
      <dgm:prSet presAssocID="{2A282A7B-CA54-4285-A937-07627870EA23}" presName="conn2-1" presStyleLbl="parChTrans1D2" presStyleIdx="0" presStyleCnt="2"/>
      <dgm:spPr/>
      <dgm:t>
        <a:bodyPr/>
        <a:lstStyle/>
        <a:p>
          <a:endParaRPr lang="en-US"/>
        </a:p>
      </dgm:t>
    </dgm:pt>
    <dgm:pt modelId="{1332FCCD-85D8-4173-AB46-FD7E7FABFA60}" type="pres">
      <dgm:prSet presAssocID="{2A282A7B-CA54-4285-A937-07627870EA23}" presName="connTx" presStyleLbl="parChTrans1D2" presStyleIdx="0" presStyleCnt="2"/>
      <dgm:spPr/>
      <dgm:t>
        <a:bodyPr/>
        <a:lstStyle/>
        <a:p>
          <a:endParaRPr lang="en-US"/>
        </a:p>
      </dgm:t>
    </dgm:pt>
    <dgm:pt modelId="{46A56352-0310-4FFA-B5DE-37F9EDB60C81}" type="pres">
      <dgm:prSet presAssocID="{BC990192-E01A-4B1A-BFBC-648FD80FDCE7}" presName="root2" presStyleCnt="0"/>
      <dgm:spPr/>
    </dgm:pt>
    <dgm:pt modelId="{37384A3B-E86B-4929-8C66-33FD6E749054}" type="pres">
      <dgm:prSet presAssocID="{BC990192-E01A-4B1A-BFBC-648FD80FDCE7}" presName="LevelTwoTextNode" presStyleLbl="node2" presStyleIdx="0" presStyleCnt="2">
        <dgm:presLayoutVars>
          <dgm:chPref val="3"/>
        </dgm:presLayoutVars>
      </dgm:prSet>
      <dgm:spPr/>
      <dgm:t>
        <a:bodyPr/>
        <a:lstStyle/>
        <a:p>
          <a:endParaRPr lang="en-US"/>
        </a:p>
      </dgm:t>
    </dgm:pt>
    <dgm:pt modelId="{93A68311-37C0-4612-99F6-8E093E41648B}" type="pres">
      <dgm:prSet presAssocID="{BC990192-E01A-4B1A-BFBC-648FD80FDCE7}" presName="level3hierChild" presStyleCnt="0"/>
      <dgm:spPr/>
    </dgm:pt>
    <dgm:pt modelId="{C0073C81-7704-48E1-83E1-4109F5C71E5D}" type="pres">
      <dgm:prSet presAssocID="{B609F11A-8400-4932-91C6-ED85AF504D84}" presName="conn2-1" presStyleLbl="parChTrans1D2" presStyleIdx="1" presStyleCnt="2"/>
      <dgm:spPr/>
      <dgm:t>
        <a:bodyPr/>
        <a:lstStyle/>
        <a:p>
          <a:endParaRPr lang="en-US"/>
        </a:p>
      </dgm:t>
    </dgm:pt>
    <dgm:pt modelId="{93B61D3C-F491-47F4-8BB6-D6B52DD6B287}" type="pres">
      <dgm:prSet presAssocID="{B609F11A-8400-4932-91C6-ED85AF504D84}" presName="connTx" presStyleLbl="parChTrans1D2" presStyleIdx="1" presStyleCnt="2"/>
      <dgm:spPr/>
      <dgm:t>
        <a:bodyPr/>
        <a:lstStyle/>
        <a:p>
          <a:endParaRPr lang="en-US"/>
        </a:p>
      </dgm:t>
    </dgm:pt>
    <dgm:pt modelId="{E0EF725E-F52F-42DC-8B68-42E459694ECA}" type="pres">
      <dgm:prSet presAssocID="{5CBAFECF-7F4C-4066-B03E-27E0057253DC}" presName="root2" presStyleCnt="0"/>
      <dgm:spPr/>
    </dgm:pt>
    <dgm:pt modelId="{C1EF7898-E18F-40E9-9CC2-3F4E8EE4F2A0}" type="pres">
      <dgm:prSet presAssocID="{5CBAFECF-7F4C-4066-B03E-27E0057253DC}" presName="LevelTwoTextNode" presStyleLbl="node2" presStyleIdx="1" presStyleCnt="2">
        <dgm:presLayoutVars>
          <dgm:chPref val="3"/>
        </dgm:presLayoutVars>
      </dgm:prSet>
      <dgm:spPr/>
      <dgm:t>
        <a:bodyPr/>
        <a:lstStyle/>
        <a:p>
          <a:endParaRPr lang="en-US"/>
        </a:p>
      </dgm:t>
    </dgm:pt>
    <dgm:pt modelId="{393E0312-D9CD-4276-93E4-260F267BEE63}" type="pres">
      <dgm:prSet presAssocID="{5CBAFECF-7F4C-4066-B03E-27E0057253DC}" presName="level3hierChild" presStyleCnt="0"/>
      <dgm:spPr/>
    </dgm:pt>
    <dgm:pt modelId="{BDFC71AA-9FBA-4739-B359-EC71A6BC8C06}" type="pres">
      <dgm:prSet presAssocID="{E059040E-26FA-463C-93AE-74CB491BF883}" presName="conn2-1" presStyleLbl="parChTrans1D3" presStyleIdx="0" presStyleCnt="1"/>
      <dgm:spPr/>
      <dgm:t>
        <a:bodyPr/>
        <a:lstStyle/>
        <a:p>
          <a:endParaRPr lang="en-US"/>
        </a:p>
      </dgm:t>
    </dgm:pt>
    <dgm:pt modelId="{988A14B0-EB68-40CF-8AB3-EC49FED317D2}" type="pres">
      <dgm:prSet presAssocID="{E059040E-26FA-463C-93AE-74CB491BF883}" presName="connTx" presStyleLbl="parChTrans1D3" presStyleIdx="0" presStyleCnt="1"/>
      <dgm:spPr/>
      <dgm:t>
        <a:bodyPr/>
        <a:lstStyle/>
        <a:p>
          <a:endParaRPr lang="en-US"/>
        </a:p>
      </dgm:t>
    </dgm:pt>
    <dgm:pt modelId="{C4D4CD89-6252-4B21-970F-ACB8DD824BC5}" type="pres">
      <dgm:prSet presAssocID="{6DFD3F7F-6909-497F-9F49-E1AB510BD776}" presName="root2" presStyleCnt="0"/>
      <dgm:spPr/>
    </dgm:pt>
    <dgm:pt modelId="{66CEF488-1B21-4209-B2D3-18EBCA7C9181}" type="pres">
      <dgm:prSet presAssocID="{6DFD3F7F-6909-497F-9F49-E1AB510BD776}" presName="LevelTwoTextNode" presStyleLbl="node3" presStyleIdx="0" presStyleCnt="1" custLinFactNeighborX="2296" custLinFactNeighborY="-55099">
        <dgm:presLayoutVars>
          <dgm:chPref val="3"/>
        </dgm:presLayoutVars>
      </dgm:prSet>
      <dgm:spPr/>
      <dgm:t>
        <a:bodyPr/>
        <a:lstStyle/>
        <a:p>
          <a:endParaRPr lang="en-US"/>
        </a:p>
      </dgm:t>
    </dgm:pt>
    <dgm:pt modelId="{5177FE22-8B19-40ED-85DE-08ACCACE9636}" type="pres">
      <dgm:prSet presAssocID="{6DFD3F7F-6909-497F-9F49-E1AB510BD776}" presName="level3hierChild" presStyleCnt="0"/>
      <dgm:spPr/>
    </dgm:pt>
    <dgm:pt modelId="{79F988D9-96AD-4A75-9677-8A80B4EFD359}" type="pres">
      <dgm:prSet presAssocID="{8D729A34-00CE-452B-BCF9-1B9F5DA42D5B}" presName="conn2-1" presStyleLbl="parChTrans1D4" presStyleIdx="0" presStyleCnt="3"/>
      <dgm:spPr/>
      <dgm:t>
        <a:bodyPr/>
        <a:lstStyle/>
        <a:p>
          <a:endParaRPr lang="en-US"/>
        </a:p>
      </dgm:t>
    </dgm:pt>
    <dgm:pt modelId="{9BFF2E20-A0F3-4968-B42A-E011E77C3366}" type="pres">
      <dgm:prSet presAssocID="{8D729A34-00CE-452B-BCF9-1B9F5DA42D5B}" presName="connTx" presStyleLbl="parChTrans1D4" presStyleIdx="0" presStyleCnt="3"/>
      <dgm:spPr/>
      <dgm:t>
        <a:bodyPr/>
        <a:lstStyle/>
        <a:p>
          <a:endParaRPr lang="en-US"/>
        </a:p>
      </dgm:t>
    </dgm:pt>
    <dgm:pt modelId="{122A5F68-308B-401E-8EF5-C8E70D11549E}" type="pres">
      <dgm:prSet presAssocID="{7C77D7E2-247E-4E48-B3B6-D3F94AD82144}" presName="root2" presStyleCnt="0"/>
      <dgm:spPr/>
    </dgm:pt>
    <dgm:pt modelId="{3754A648-92A8-4EC0-B819-556FC332B3CF}" type="pres">
      <dgm:prSet presAssocID="{7C77D7E2-247E-4E48-B3B6-D3F94AD82144}" presName="LevelTwoTextNode" presStyleLbl="node4" presStyleIdx="0" presStyleCnt="3" custLinFactNeighborX="765" custLinFactNeighborY="-71934">
        <dgm:presLayoutVars>
          <dgm:chPref val="3"/>
        </dgm:presLayoutVars>
      </dgm:prSet>
      <dgm:spPr/>
      <dgm:t>
        <a:bodyPr/>
        <a:lstStyle/>
        <a:p>
          <a:endParaRPr lang="en-US"/>
        </a:p>
      </dgm:t>
    </dgm:pt>
    <dgm:pt modelId="{79E8FA95-5D0E-45E3-9EB7-B56190512121}" type="pres">
      <dgm:prSet presAssocID="{7C77D7E2-247E-4E48-B3B6-D3F94AD82144}" presName="level3hierChild" presStyleCnt="0"/>
      <dgm:spPr/>
    </dgm:pt>
    <dgm:pt modelId="{2986C77C-9741-473D-B0D6-64990F92A45E}" type="pres">
      <dgm:prSet presAssocID="{35E6DFE3-9D67-453D-9176-6336B5612370}" presName="conn2-1" presStyleLbl="parChTrans1D4" presStyleIdx="1" presStyleCnt="3"/>
      <dgm:spPr/>
      <dgm:t>
        <a:bodyPr/>
        <a:lstStyle/>
        <a:p>
          <a:endParaRPr lang="en-US"/>
        </a:p>
      </dgm:t>
    </dgm:pt>
    <dgm:pt modelId="{284AEFAA-B105-42A0-B28A-BCC6970A4962}" type="pres">
      <dgm:prSet presAssocID="{35E6DFE3-9D67-453D-9176-6336B5612370}" presName="connTx" presStyleLbl="parChTrans1D4" presStyleIdx="1" presStyleCnt="3"/>
      <dgm:spPr/>
      <dgm:t>
        <a:bodyPr/>
        <a:lstStyle/>
        <a:p>
          <a:endParaRPr lang="en-US"/>
        </a:p>
      </dgm:t>
    </dgm:pt>
    <dgm:pt modelId="{625BE412-922D-46E6-9B19-4E339CA182A2}" type="pres">
      <dgm:prSet presAssocID="{EB671845-D3BA-4EFB-A79B-737796905038}" presName="root2" presStyleCnt="0"/>
      <dgm:spPr/>
    </dgm:pt>
    <dgm:pt modelId="{AC25061E-9DC2-4409-AF82-17BEE7DC94CC}" type="pres">
      <dgm:prSet presAssocID="{EB671845-D3BA-4EFB-A79B-737796905038}" presName="LevelTwoTextNode" presStyleLbl="node4" presStyleIdx="1" presStyleCnt="3" custLinFactNeighborX="-765" custLinFactNeighborY="-50507">
        <dgm:presLayoutVars>
          <dgm:chPref val="3"/>
        </dgm:presLayoutVars>
      </dgm:prSet>
      <dgm:spPr/>
      <dgm:t>
        <a:bodyPr/>
        <a:lstStyle/>
        <a:p>
          <a:endParaRPr lang="en-US"/>
        </a:p>
      </dgm:t>
    </dgm:pt>
    <dgm:pt modelId="{F9DC38FB-3C0A-4F57-AC03-8D665B4D6201}" type="pres">
      <dgm:prSet presAssocID="{EB671845-D3BA-4EFB-A79B-737796905038}" presName="level3hierChild" presStyleCnt="0"/>
      <dgm:spPr/>
    </dgm:pt>
    <dgm:pt modelId="{7BD0D2B5-67BC-47CA-B686-607D3CBD9CBC}" type="pres">
      <dgm:prSet presAssocID="{B18A1304-E987-422F-87C1-562BCA2DDD48}" presName="conn2-1" presStyleLbl="parChTrans1D4" presStyleIdx="2" presStyleCnt="3"/>
      <dgm:spPr/>
      <dgm:t>
        <a:bodyPr/>
        <a:lstStyle/>
        <a:p>
          <a:endParaRPr lang="en-US"/>
        </a:p>
      </dgm:t>
    </dgm:pt>
    <dgm:pt modelId="{7FB39D35-D764-4370-ACA0-4E14DE075029}" type="pres">
      <dgm:prSet presAssocID="{B18A1304-E987-422F-87C1-562BCA2DDD48}" presName="connTx" presStyleLbl="parChTrans1D4" presStyleIdx="2" presStyleCnt="3"/>
      <dgm:spPr/>
      <dgm:t>
        <a:bodyPr/>
        <a:lstStyle/>
        <a:p>
          <a:endParaRPr lang="en-US"/>
        </a:p>
      </dgm:t>
    </dgm:pt>
    <dgm:pt modelId="{632A4D8A-7BD3-4532-8C5B-36C34FBD3B05}" type="pres">
      <dgm:prSet presAssocID="{15DF7D24-819F-47E9-A3CB-8058B3EB1CF5}" presName="root2" presStyleCnt="0"/>
      <dgm:spPr/>
    </dgm:pt>
    <dgm:pt modelId="{47329C5E-4510-4169-A619-22AD735514EF}" type="pres">
      <dgm:prSet presAssocID="{15DF7D24-819F-47E9-A3CB-8058B3EB1CF5}" presName="LevelTwoTextNode" presStyleLbl="node4" presStyleIdx="2" presStyleCnt="3" custLinFactY="-13257" custLinFactNeighborX="589" custLinFactNeighborY="-100000">
        <dgm:presLayoutVars>
          <dgm:chPref val="3"/>
        </dgm:presLayoutVars>
      </dgm:prSet>
      <dgm:spPr/>
      <dgm:t>
        <a:bodyPr/>
        <a:lstStyle/>
        <a:p>
          <a:endParaRPr lang="en-US"/>
        </a:p>
      </dgm:t>
    </dgm:pt>
    <dgm:pt modelId="{5CC577CE-F9AF-4105-8534-73550055DE9D}" type="pres">
      <dgm:prSet presAssocID="{15DF7D24-819F-47E9-A3CB-8058B3EB1CF5}" presName="level3hierChild" presStyleCnt="0"/>
      <dgm:spPr/>
    </dgm:pt>
  </dgm:ptLst>
  <dgm:cxnLst>
    <dgm:cxn modelId="{D56F2BE8-6FAC-48F7-A2D8-4AABD2327BCE}" srcId="{EE64A015-927C-40EA-A4F4-A78873F97116}" destId="{5CBAFECF-7F4C-4066-B03E-27E0057253DC}" srcOrd="1" destOrd="0" parTransId="{B609F11A-8400-4932-91C6-ED85AF504D84}" sibTransId="{BAAD1C0C-2716-4DD4-A70F-B35352253F74}"/>
    <dgm:cxn modelId="{E4DC0021-1489-4145-A681-C91A1AD8AEC6}" type="presOf" srcId="{2A282A7B-CA54-4285-A937-07627870EA23}" destId="{6A5EE071-C60A-4EAF-8950-344CCED7E66E}" srcOrd="0" destOrd="0" presId="urn:microsoft.com/office/officeart/2005/8/layout/hierarchy2"/>
    <dgm:cxn modelId="{51EE73E4-C48A-4FB3-AE52-CEA6652DC689}" srcId="{6DFD3F7F-6909-497F-9F49-E1AB510BD776}" destId="{7C77D7E2-247E-4E48-B3B6-D3F94AD82144}" srcOrd="0" destOrd="0" parTransId="{8D729A34-00CE-452B-BCF9-1B9F5DA42D5B}" sibTransId="{E5C58025-B7AB-487E-9579-8A44C9B24F8D}"/>
    <dgm:cxn modelId="{5FD589FE-7CE4-49B6-A857-0D4F1472E14F}" type="presOf" srcId="{8D729A34-00CE-452B-BCF9-1B9F5DA42D5B}" destId="{9BFF2E20-A0F3-4968-B42A-E011E77C3366}" srcOrd="1" destOrd="0" presId="urn:microsoft.com/office/officeart/2005/8/layout/hierarchy2"/>
    <dgm:cxn modelId="{1FBC2B85-A4FF-4E3A-8274-44E5FD08F987}" type="presOf" srcId="{8D729A34-00CE-452B-BCF9-1B9F5DA42D5B}" destId="{79F988D9-96AD-4A75-9677-8A80B4EFD359}" srcOrd="0" destOrd="0" presId="urn:microsoft.com/office/officeart/2005/8/layout/hierarchy2"/>
    <dgm:cxn modelId="{56C49A1D-9300-4B82-BECE-96DD6A3A3B7A}" type="presOf" srcId="{15DF7D24-819F-47E9-A3CB-8058B3EB1CF5}" destId="{47329C5E-4510-4169-A619-22AD735514EF}" srcOrd="0" destOrd="0" presId="urn:microsoft.com/office/officeart/2005/8/layout/hierarchy2"/>
    <dgm:cxn modelId="{8B39A5A8-0AB7-451B-89A3-D48F15793C25}" type="presOf" srcId="{2A282A7B-CA54-4285-A937-07627870EA23}" destId="{1332FCCD-85D8-4173-AB46-FD7E7FABFA60}" srcOrd="1" destOrd="0" presId="urn:microsoft.com/office/officeart/2005/8/layout/hierarchy2"/>
    <dgm:cxn modelId="{6883D539-A06A-4B6D-875E-760965E84D86}" srcId="{EE64A015-927C-40EA-A4F4-A78873F97116}" destId="{BC990192-E01A-4B1A-BFBC-648FD80FDCE7}" srcOrd="0" destOrd="0" parTransId="{2A282A7B-CA54-4285-A937-07627870EA23}" sibTransId="{45DCFAE2-DFD9-4AA7-968C-D0EC432F3089}"/>
    <dgm:cxn modelId="{2687BF87-0093-4939-80AC-8475AAC7FCB1}" type="presOf" srcId="{B609F11A-8400-4932-91C6-ED85AF504D84}" destId="{C0073C81-7704-48E1-83E1-4109F5C71E5D}" srcOrd="0" destOrd="0" presId="urn:microsoft.com/office/officeart/2005/8/layout/hierarchy2"/>
    <dgm:cxn modelId="{D5EC888E-69AF-4D40-8542-44B11F76BD56}" type="presOf" srcId="{6DFD3F7F-6909-497F-9F49-E1AB510BD776}" destId="{66CEF488-1B21-4209-B2D3-18EBCA7C9181}" srcOrd="0" destOrd="0" presId="urn:microsoft.com/office/officeart/2005/8/layout/hierarchy2"/>
    <dgm:cxn modelId="{7D7AFBDA-AF89-4AAC-82A4-CFDF05E8F36F}" type="presOf" srcId="{35E6DFE3-9D67-453D-9176-6336B5612370}" destId="{2986C77C-9741-473D-B0D6-64990F92A45E}" srcOrd="0" destOrd="0" presId="urn:microsoft.com/office/officeart/2005/8/layout/hierarchy2"/>
    <dgm:cxn modelId="{16670165-2106-4362-8488-6241D24852ED}" type="presOf" srcId="{EB671845-D3BA-4EFB-A79B-737796905038}" destId="{AC25061E-9DC2-4409-AF82-17BEE7DC94CC}" srcOrd="0" destOrd="0" presId="urn:microsoft.com/office/officeart/2005/8/layout/hierarchy2"/>
    <dgm:cxn modelId="{9A477226-84C9-4EFB-8F7F-7202039E28E9}" type="presOf" srcId="{E059040E-26FA-463C-93AE-74CB491BF883}" destId="{988A14B0-EB68-40CF-8AB3-EC49FED317D2}" srcOrd="1" destOrd="0" presId="urn:microsoft.com/office/officeart/2005/8/layout/hierarchy2"/>
    <dgm:cxn modelId="{7A0D3788-D5D0-492A-BA2E-D7B5FD686CAD}" type="presOf" srcId="{E059040E-26FA-463C-93AE-74CB491BF883}" destId="{BDFC71AA-9FBA-4739-B359-EC71A6BC8C06}" srcOrd="0" destOrd="0" presId="urn:microsoft.com/office/officeart/2005/8/layout/hierarchy2"/>
    <dgm:cxn modelId="{E3994DCF-8C15-429A-8A00-6C2B9437614C}" type="presOf" srcId="{35E6DFE3-9D67-453D-9176-6336B5612370}" destId="{284AEFAA-B105-42A0-B28A-BCC6970A4962}" srcOrd="1" destOrd="0" presId="urn:microsoft.com/office/officeart/2005/8/layout/hierarchy2"/>
    <dgm:cxn modelId="{ED8D7E33-4F39-422D-B27B-59C4B363EA16}" type="presOf" srcId="{7C77D7E2-247E-4E48-B3B6-D3F94AD82144}" destId="{3754A648-92A8-4EC0-B819-556FC332B3CF}" srcOrd="0" destOrd="0" presId="urn:microsoft.com/office/officeart/2005/8/layout/hierarchy2"/>
    <dgm:cxn modelId="{A9AF81D6-1F6D-4683-A344-3401C056440F}" srcId="{6DFD3F7F-6909-497F-9F49-E1AB510BD776}" destId="{EB671845-D3BA-4EFB-A79B-737796905038}" srcOrd="1" destOrd="0" parTransId="{35E6DFE3-9D67-453D-9176-6336B5612370}" sibTransId="{D5F81D9F-4AC3-4AEE-A932-D74C76193B2E}"/>
    <dgm:cxn modelId="{4C9344DE-8D38-4715-98F8-E0DE3E16B4CF}" type="presOf" srcId="{B609F11A-8400-4932-91C6-ED85AF504D84}" destId="{93B61D3C-F491-47F4-8BB6-D6B52DD6B287}" srcOrd="1" destOrd="0" presId="urn:microsoft.com/office/officeart/2005/8/layout/hierarchy2"/>
    <dgm:cxn modelId="{6A781864-42F4-4B55-A4AE-E7748F50DF4A}" srcId="{39421333-A985-4571-9260-074EDB764185}" destId="{EE64A015-927C-40EA-A4F4-A78873F97116}" srcOrd="0" destOrd="0" parTransId="{7DA87027-B929-412E-8C84-76D7BE9F1096}" sibTransId="{ACB99C0B-9BB8-4E82-9036-EC8D39B35227}"/>
    <dgm:cxn modelId="{F1A86262-6913-4545-8832-96786F4C13C3}" type="presOf" srcId="{B18A1304-E987-422F-87C1-562BCA2DDD48}" destId="{7FB39D35-D764-4370-ACA0-4E14DE075029}" srcOrd="1" destOrd="0" presId="urn:microsoft.com/office/officeart/2005/8/layout/hierarchy2"/>
    <dgm:cxn modelId="{626C934B-5D11-49F0-A85D-FD92DF3D6547}" type="presOf" srcId="{39421333-A985-4571-9260-074EDB764185}" destId="{EA122B38-2E93-4137-B04D-0311429D1642}" srcOrd="0" destOrd="0" presId="urn:microsoft.com/office/officeart/2005/8/layout/hierarchy2"/>
    <dgm:cxn modelId="{613606B6-6E0B-495C-A562-C4BD26F168CB}" type="presOf" srcId="{EE64A015-927C-40EA-A4F4-A78873F97116}" destId="{0070B20C-7D88-44B2-9244-8DCDD699FA8A}" srcOrd="0" destOrd="0" presId="urn:microsoft.com/office/officeart/2005/8/layout/hierarchy2"/>
    <dgm:cxn modelId="{B57A92EC-2AC1-467C-B2E2-E22289A69919}" srcId="{5CBAFECF-7F4C-4066-B03E-27E0057253DC}" destId="{6DFD3F7F-6909-497F-9F49-E1AB510BD776}" srcOrd="0" destOrd="0" parTransId="{E059040E-26FA-463C-93AE-74CB491BF883}" sibTransId="{0C57C90A-CCA0-468B-9681-8F4130EF1032}"/>
    <dgm:cxn modelId="{9280F9EB-BAEE-4C8C-A3B4-C2EEE3C41EFB}" type="presOf" srcId="{B18A1304-E987-422F-87C1-562BCA2DDD48}" destId="{7BD0D2B5-67BC-47CA-B686-607D3CBD9CBC}" srcOrd="0" destOrd="0" presId="urn:microsoft.com/office/officeart/2005/8/layout/hierarchy2"/>
    <dgm:cxn modelId="{B16A86BE-CA35-4BBA-B7B9-2949C400A5EE}" type="presOf" srcId="{5CBAFECF-7F4C-4066-B03E-27E0057253DC}" destId="{C1EF7898-E18F-40E9-9CC2-3F4E8EE4F2A0}" srcOrd="0" destOrd="0" presId="urn:microsoft.com/office/officeart/2005/8/layout/hierarchy2"/>
    <dgm:cxn modelId="{D185EC2E-492A-49E2-A82C-F10F6AFE69DE}" type="presOf" srcId="{BC990192-E01A-4B1A-BFBC-648FD80FDCE7}" destId="{37384A3B-E86B-4929-8C66-33FD6E749054}" srcOrd="0" destOrd="0" presId="urn:microsoft.com/office/officeart/2005/8/layout/hierarchy2"/>
    <dgm:cxn modelId="{F8E31094-7AB4-4F7B-A4E2-7B10F7BE4101}" srcId="{EB671845-D3BA-4EFB-A79B-737796905038}" destId="{15DF7D24-819F-47E9-A3CB-8058B3EB1CF5}" srcOrd="0" destOrd="0" parTransId="{B18A1304-E987-422F-87C1-562BCA2DDD48}" sibTransId="{824C55EB-4D9B-498E-A494-E991BED444B3}"/>
    <dgm:cxn modelId="{4C3C02EA-3303-406F-9E16-4505757B0505}" type="presParOf" srcId="{EA122B38-2E93-4137-B04D-0311429D1642}" destId="{A3AD5BBB-782A-4C12-BE24-9F9362246B61}" srcOrd="0" destOrd="0" presId="urn:microsoft.com/office/officeart/2005/8/layout/hierarchy2"/>
    <dgm:cxn modelId="{288D546F-5DAA-414B-AAE6-B5D12405623A}" type="presParOf" srcId="{A3AD5BBB-782A-4C12-BE24-9F9362246B61}" destId="{0070B20C-7D88-44B2-9244-8DCDD699FA8A}" srcOrd="0" destOrd="0" presId="urn:microsoft.com/office/officeart/2005/8/layout/hierarchy2"/>
    <dgm:cxn modelId="{7B71DB43-A4EF-45E2-8E6F-D27D134BD412}" type="presParOf" srcId="{A3AD5BBB-782A-4C12-BE24-9F9362246B61}" destId="{ADA73014-766D-457B-B871-B552D0052824}" srcOrd="1" destOrd="0" presId="urn:microsoft.com/office/officeart/2005/8/layout/hierarchy2"/>
    <dgm:cxn modelId="{5AEBCED3-C1E3-4236-927B-E1C3EC0EB4AE}" type="presParOf" srcId="{ADA73014-766D-457B-B871-B552D0052824}" destId="{6A5EE071-C60A-4EAF-8950-344CCED7E66E}" srcOrd="0" destOrd="0" presId="urn:microsoft.com/office/officeart/2005/8/layout/hierarchy2"/>
    <dgm:cxn modelId="{44D75931-F4D8-4DA4-978A-CE6F40548F3E}" type="presParOf" srcId="{6A5EE071-C60A-4EAF-8950-344CCED7E66E}" destId="{1332FCCD-85D8-4173-AB46-FD7E7FABFA60}" srcOrd="0" destOrd="0" presId="urn:microsoft.com/office/officeart/2005/8/layout/hierarchy2"/>
    <dgm:cxn modelId="{8922AA3C-899B-4AE0-8E51-3836C3CE246F}" type="presParOf" srcId="{ADA73014-766D-457B-B871-B552D0052824}" destId="{46A56352-0310-4FFA-B5DE-37F9EDB60C81}" srcOrd="1" destOrd="0" presId="urn:microsoft.com/office/officeart/2005/8/layout/hierarchy2"/>
    <dgm:cxn modelId="{4C75825C-E826-464F-A70E-5B168BAF27B6}" type="presParOf" srcId="{46A56352-0310-4FFA-B5DE-37F9EDB60C81}" destId="{37384A3B-E86B-4929-8C66-33FD6E749054}" srcOrd="0" destOrd="0" presId="urn:microsoft.com/office/officeart/2005/8/layout/hierarchy2"/>
    <dgm:cxn modelId="{B523D3C8-8879-4D5E-9D07-3ABBB656145D}" type="presParOf" srcId="{46A56352-0310-4FFA-B5DE-37F9EDB60C81}" destId="{93A68311-37C0-4612-99F6-8E093E41648B}" srcOrd="1" destOrd="0" presId="urn:microsoft.com/office/officeart/2005/8/layout/hierarchy2"/>
    <dgm:cxn modelId="{C0EADDE4-D0CC-444C-A2DA-318071F79F3E}" type="presParOf" srcId="{ADA73014-766D-457B-B871-B552D0052824}" destId="{C0073C81-7704-48E1-83E1-4109F5C71E5D}" srcOrd="2" destOrd="0" presId="urn:microsoft.com/office/officeart/2005/8/layout/hierarchy2"/>
    <dgm:cxn modelId="{68C4F8E5-DE88-47DB-B87C-F9096EE77E3B}" type="presParOf" srcId="{C0073C81-7704-48E1-83E1-4109F5C71E5D}" destId="{93B61D3C-F491-47F4-8BB6-D6B52DD6B287}" srcOrd="0" destOrd="0" presId="urn:microsoft.com/office/officeart/2005/8/layout/hierarchy2"/>
    <dgm:cxn modelId="{35D3A8EF-5460-4F20-8BAD-DD5AC4604D0B}" type="presParOf" srcId="{ADA73014-766D-457B-B871-B552D0052824}" destId="{E0EF725E-F52F-42DC-8B68-42E459694ECA}" srcOrd="3" destOrd="0" presId="urn:microsoft.com/office/officeart/2005/8/layout/hierarchy2"/>
    <dgm:cxn modelId="{76C5AD6F-2D90-4841-98CE-44B5B831F185}" type="presParOf" srcId="{E0EF725E-F52F-42DC-8B68-42E459694ECA}" destId="{C1EF7898-E18F-40E9-9CC2-3F4E8EE4F2A0}" srcOrd="0" destOrd="0" presId="urn:microsoft.com/office/officeart/2005/8/layout/hierarchy2"/>
    <dgm:cxn modelId="{376D19D6-6446-4772-A166-DEC0D1772E5E}" type="presParOf" srcId="{E0EF725E-F52F-42DC-8B68-42E459694ECA}" destId="{393E0312-D9CD-4276-93E4-260F267BEE63}" srcOrd="1" destOrd="0" presId="urn:microsoft.com/office/officeart/2005/8/layout/hierarchy2"/>
    <dgm:cxn modelId="{CFAC8B4F-B946-4DC5-A591-28B8375D31B8}" type="presParOf" srcId="{393E0312-D9CD-4276-93E4-260F267BEE63}" destId="{BDFC71AA-9FBA-4739-B359-EC71A6BC8C06}" srcOrd="0" destOrd="0" presId="urn:microsoft.com/office/officeart/2005/8/layout/hierarchy2"/>
    <dgm:cxn modelId="{5F923B25-1725-4FB7-8C05-74813CF4E816}" type="presParOf" srcId="{BDFC71AA-9FBA-4739-B359-EC71A6BC8C06}" destId="{988A14B0-EB68-40CF-8AB3-EC49FED317D2}" srcOrd="0" destOrd="0" presId="urn:microsoft.com/office/officeart/2005/8/layout/hierarchy2"/>
    <dgm:cxn modelId="{939F014D-13D2-43D7-AFB4-3479396C23AC}" type="presParOf" srcId="{393E0312-D9CD-4276-93E4-260F267BEE63}" destId="{C4D4CD89-6252-4B21-970F-ACB8DD824BC5}" srcOrd="1" destOrd="0" presId="urn:microsoft.com/office/officeart/2005/8/layout/hierarchy2"/>
    <dgm:cxn modelId="{E6FEC412-B0F8-4AAD-A010-9F167B08F81C}" type="presParOf" srcId="{C4D4CD89-6252-4B21-970F-ACB8DD824BC5}" destId="{66CEF488-1B21-4209-B2D3-18EBCA7C9181}" srcOrd="0" destOrd="0" presId="urn:microsoft.com/office/officeart/2005/8/layout/hierarchy2"/>
    <dgm:cxn modelId="{F61302CC-2F7C-46DC-8107-01DE8A7EDDED}" type="presParOf" srcId="{C4D4CD89-6252-4B21-970F-ACB8DD824BC5}" destId="{5177FE22-8B19-40ED-85DE-08ACCACE9636}" srcOrd="1" destOrd="0" presId="urn:microsoft.com/office/officeart/2005/8/layout/hierarchy2"/>
    <dgm:cxn modelId="{A01B565C-484B-4B37-93AD-43D3663F8F8D}" type="presParOf" srcId="{5177FE22-8B19-40ED-85DE-08ACCACE9636}" destId="{79F988D9-96AD-4A75-9677-8A80B4EFD359}" srcOrd="0" destOrd="0" presId="urn:microsoft.com/office/officeart/2005/8/layout/hierarchy2"/>
    <dgm:cxn modelId="{F9AC264C-41FA-4EDF-AB74-51A7842BCBF7}" type="presParOf" srcId="{79F988D9-96AD-4A75-9677-8A80B4EFD359}" destId="{9BFF2E20-A0F3-4968-B42A-E011E77C3366}" srcOrd="0" destOrd="0" presId="urn:microsoft.com/office/officeart/2005/8/layout/hierarchy2"/>
    <dgm:cxn modelId="{860F9CC0-5869-4235-9A26-45DE660484F7}" type="presParOf" srcId="{5177FE22-8B19-40ED-85DE-08ACCACE9636}" destId="{122A5F68-308B-401E-8EF5-C8E70D11549E}" srcOrd="1" destOrd="0" presId="urn:microsoft.com/office/officeart/2005/8/layout/hierarchy2"/>
    <dgm:cxn modelId="{F79F8412-1A23-4CA1-8D6B-F2521B5ED0D6}" type="presParOf" srcId="{122A5F68-308B-401E-8EF5-C8E70D11549E}" destId="{3754A648-92A8-4EC0-B819-556FC332B3CF}" srcOrd="0" destOrd="0" presId="urn:microsoft.com/office/officeart/2005/8/layout/hierarchy2"/>
    <dgm:cxn modelId="{803301F8-489B-4FA6-B64C-50058836A062}" type="presParOf" srcId="{122A5F68-308B-401E-8EF5-C8E70D11549E}" destId="{79E8FA95-5D0E-45E3-9EB7-B56190512121}" srcOrd="1" destOrd="0" presId="urn:microsoft.com/office/officeart/2005/8/layout/hierarchy2"/>
    <dgm:cxn modelId="{A1A2DC8A-702D-44F6-AD4B-1270318889F9}" type="presParOf" srcId="{5177FE22-8B19-40ED-85DE-08ACCACE9636}" destId="{2986C77C-9741-473D-B0D6-64990F92A45E}" srcOrd="2" destOrd="0" presId="urn:microsoft.com/office/officeart/2005/8/layout/hierarchy2"/>
    <dgm:cxn modelId="{A12CD2C9-E8E5-4387-9031-0146E819B891}" type="presParOf" srcId="{2986C77C-9741-473D-B0D6-64990F92A45E}" destId="{284AEFAA-B105-42A0-B28A-BCC6970A4962}" srcOrd="0" destOrd="0" presId="urn:microsoft.com/office/officeart/2005/8/layout/hierarchy2"/>
    <dgm:cxn modelId="{B8E62C0B-5A04-4D0D-9C8A-453D5CBB2547}" type="presParOf" srcId="{5177FE22-8B19-40ED-85DE-08ACCACE9636}" destId="{625BE412-922D-46E6-9B19-4E339CA182A2}" srcOrd="3" destOrd="0" presId="urn:microsoft.com/office/officeart/2005/8/layout/hierarchy2"/>
    <dgm:cxn modelId="{566C2206-A977-44A4-BD2D-533F7550F2BF}" type="presParOf" srcId="{625BE412-922D-46E6-9B19-4E339CA182A2}" destId="{AC25061E-9DC2-4409-AF82-17BEE7DC94CC}" srcOrd="0" destOrd="0" presId="urn:microsoft.com/office/officeart/2005/8/layout/hierarchy2"/>
    <dgm:cxn modelId="{5324DA56-C808-4B17-AABF-B665786E6D0B}" type="presParOf" srcId="{625BE412-922D-46E6-9B19-4E339CA182A2}" destId="{F9DC38FB-3C0A-4F57-AC03-8D665B4D6201}" srcOrd="1" destOrd="0" presId="urn:microsoft.com/office/officeart/2005/8/layout/hierarchy2"/>
    <dgm:cxn modelId="{A7523456-EE51-43AD-B695-705BB5431752}" type="presParOf" srcId="{F9DC38FB-3C0A-4F57-AC03-8D665B4D6201}" destId="{7BD0D2B5-67BC-47CA-B686-607D3CBD9CBC}" srcOrd="0" destOrd="0" presId="urn:microsoft.com/office/officeart/2005/8/layout/hierarchy2"/>
    <dgm:cxn modelId="{1E52BE4B-2EEE-4E42-8782-A0E1C789236E}" type="presParOf" srcId="{7BD0D2B5-67BC-47CA-B686-607D3CBD9CBC}" destId="{7FB39D35-D764-4370-ACA0-4E14DE075029}" srcOrd="0" destOrd="0" presId="urn:microsoft.com/office/officeart/2005/8/layout/hierarchy2"/>
    <dgm:cxn modelId="{26E432D2-D2FB-45EE-902D-F43F2E4053DB}" type="presParOf" srcId="{F9DC38FB-3C0A-4F57-AC03-8D665B4D6201}" destId="{632A4D8A-7BD3-4532-8C5B-36C34FBD3B05}" srcOrd="1" destOrd="0" presId="urn:microsoft.com/office/officeart/2005/8/layout/hierarchy2"/>
    <dgm:cxn modelId="{718AE566-DABC-4A7D-A667-FC0EA73E4745}" type="presParOf" srcId="{632A4D8A-7BD3-4532-8C5B-36C34FBD3B05}" destId="{47329C5E-4510-4169-A619-22AD735514EF}" srcOrd="0" destOrd="0" presId="urn:microsoft.com/office/officeart/2005/8/layout/hierarchy2"/>
    <dgm:cxn modelId="{FD03B546-1FFB-48CF-993E-ED2576DA6922}" type="presParOf" srcId="{632A4D8A-7BD3-4532-8C5B-36C34FBD3B05}" destId="{5CC577CE-F9AF-4105-8534-73550055DE9D}" srcOrd="1" destOrd="0" presId="urn:microsoft.com/office/officeart/2005/8/layout/hierarchy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D3FCA-70BF-44EB-822A-B1CD5709D461}">
      <dsp:nvSpPr>
        <dsp:cNvPr id="0" name=""/>
        <dsp:cNvSpPr/>
      </dsp:nvSpPr>
      <dsp:spPr>
        <a:xfrm>
          <a:off x="2781801" y="1106357"/>
          <a:ext cx="1288890" cy="703073"/>
        </a:xfrm>
        <a:custGeom>
          <a:avLst/>
          <a:gdLst/>
          <a:ahLst/>
          <a:cxnLst/>
          <a:rect l="0" t="0" r="0" b="0"/>
          <a:pathLst>
            <a:path>
              <a:moveTo>
                <a:pt x="0" y="0"/>
              </a:moveTo>
              <a:lnTo>
                <a:pt x="0" y="703073"/>
              </a:lnTo>
              <a:lnTo>
                <a:pt x="1288890" y="703073"/>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ED645186-1BD4-4622-A2D1-88B3EAB4341F}">
      <dsp:nvSpPr>
        <dsp:cNvPr id="0" name=""/>
        <dsp:cNvSpPr/>
      </dsp:nvSpPr>
      <dsp:spPr>
        <a:xfrm>
          <a:off x="2781801" y="3492758"/>
          <a:ext cx="1292414" cy="642139"/>
        </a:xfrm>
        <a:custGeom>
          <a:avLst/>
          <a:gdLst/>
          <a:ahLst/>
          <a:cxnLst/>
          <a:rect l="0" t="0" r="0" b="0"/>
          <a:pathLst>
            <a:path>
              <a:moveTo>
                <a:pt x="0" y="0"/>
              </a:moveTo>
              <a:lnTo>
                <a:pt x="0" y="642139"/>
              </a:lnTo>
              <a:lnTo>
                <a:pt x="1292414" y="642139"/>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D2AF7860-0EF3-4EC3-9C69-4C257386449C}">
      <dsp:nvSpPr>
        <dsp:cNvPr id="0" name=""/>
        <dsp:cNvSpPr/>
      </dsp:nvSpPr>
      <dsp:spPr>
        <a:xfrm>
          <a:off x="2736081" y="3492758"/>
          <a:ext cx="91440" cy="1344035"/>
        </a:xfrm>
        <a:custGeom>
          <a:avLst/>
          <a:gdLst/>
          <a:ahLst/>
          <a:cxnLst/>
          <a:rect l="0" t="0" r="0" b="0"/>
          <a:pathLst>
            <a:path>
              <a:moveTo>
                <a:pt x="45720" y="0"/>
              </a:moveTo>
              <a:lnTo>
                <a:pt x="45720" y="1344035"/>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621B5889-79B4-4CB2-923F-F241961BB822}">
      <dsp:nvSpPr>
        <dsp:cNvPr id="0" name=""/>
        <dsp:cNvSpPr/>
      </dsp:nvSpPr>
      <dsp:spPr>
        <a:xfrm>
          <a:off x="2736081" y="1106357"/>
          <a:ext cx="91440" cy="1361781"/>
        </a:xfrm>
        <a:custGeom>
          <a:avLst/>
          <a:gdLst/>
          <a:ahLst/>
          <a:cxnLst/>
          <a:rect l="0" t="0" r="0" b="0"/>
          <a:pathLst>
            <a:path>
              <a:moveTo>
                <a:pt x="45720" y="0"/>
              </a:moveTo>
              <a:lnTo>
                <a:pt x="45720" y="1361781"/>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AA216421-9462-40D8-95ED-BAC12DA4EC54}">
      <dsp:nvSpPr>
        <dsp:cNvPr id="0" name=""/>
        <dsp:cNvSpPr/>
      </dsp:nvSpPr>
      <dsp:spPr>
        <a:xfrm>
          <a:off x="1757181" y="1355"/>
          <a:ext cx="2049240" cy="1105001"/>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Electronic Databases</a:t>
          </a:r>
        </a:p>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PubMed, CINAHL, </a:t>
          </a:r>
          <a:r>
            <a:rPr lang="en-US" sz="1000" kern="1200" dirty="0" err="1">
              <a:latin typeface="Times New Roman" panose="02020603050405020304" pitchFamily="18" charset="0"/>
              <a:cs typeface="Times New Roman" panose="02020603050405020304" pitchFamily="18" charset="0"/>
            </a:rPr>
            <a:t>SpringerLink</a:t>
          </a:r>
          <a:endParaRPr lang="en-US" sz="1000" kern="1200" dirty="0">
            <a:latin typeface="Times New Roman" panose="02020603050405020304" pitchFamily="18" charset="0"/>
            <a:cs typeface="Times New Roman" panose="02020603050405020304" pitchFamily="18" charset="0"/>
          </a:endParaRPr>
        </a:p>
        <a:p>
          <a:pPr lvl="0" algn="ctr" defTabSz="444500">
            <a:lnSpc>
              <a:spcPct val="90000"/>
            </a:lnSpc>
            <a:spcBef>
              <a:spcPct val="0"/>
            </a:spcBef>
            <a:spcAft>
              <a:spcPct val="35000"/>
            </a:spcAft>
          </a:pPr>
          <a:r>
            <a:rPr lang="en-US" sz="1000" b="1" kern="1200" dirty="0">
              <a:latin typeface="Times New Roman" panose="02020603050405020304" pitchFamily="18" charset="0"/>
              <a:cs typeface="Times New Roman" panose="02020603050405020304" pitchFamily="18" charset="0"/>
            </a:rPr>
            <a:t>219 Articles Eligible for Review</a:t>
          </a:r>
        </a:p>
      </dsp:txBody>
      <dsp:txXfrm>
        <a:off x="1757181" y="1355"/>
        <a:ext cx="2049240" cy="1105001"/>
      </dsp:txXfrm>
    </dsp:sp>
    <dsp:sp modelId="{8AD17ED0-32AA-4DEB-BACC-5EA6F32AEC70}">
      <dsp:nvSpPr>
        <dsp:cNvPr id="0" name=""/>
        <dsp:cNvSpPr/>
      </dsp:nvSpPr>
      <dsp:spPr>
        <a:xfrm>
          <a:off x="1757181" y="2468138"/>
          <a:ext cx="2049240" cy="1024620"/>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Times New Roman" panose="02020603050405020304" pitchFamily="18" charset="0"/>
              <a:cs typeface="Times New Roman" panose="02020603050405020304" pitchFamily="18" charset="0"/>
            </a:rPr>
            <a:t>Eligible for Abstract Review</a:t>
          </a:r>
        </a:p>
        <a:p>
          <a:pPr lvl="0" algn="ctr" defTabSz="444500">
            <a:lnSpc>
              <a:spcPct val="90000"/>
            </a:lnSpc>
            <a:spcBef>
              <a:spcPct val="0"/>
            </a:spcBef>
            <a:spcAft>
              <a:spcPct val="35000"/>
            </a:spcAft>
          </a:pPr>
          <a:r>
            <a:rPr lang="en-US" sz="1000" b="1" kern="1200">
              <a:latin typeface="Times New Roman" panose="02020603050405020304" pitchFamily="18" charset="0"/>
              <a:cs typeface="Times New Roman" panose="02020603050405020304" pitchFamily="18" charset="0"/>
            </a:rPr>
            <a:t>77 Articles</a:t>
          </a:r>
        </a:p>
      </dsp:txBody>
      <dsp:txXfrm>
        <a:off x="1757181" y="2468138"/>
        <a:ext cx="2049240" cy="1024620"/>
      </dsp:txXfrm>
    </dsp:sp>
    <dsp:sp modelId="{99B8F580-41E4-4386-97C7-F1D1BC42AD50}">
      <dsp:nvSpPr>
        <dsp:cNvPr id="0" name=""/>
        <dsp:cNvSpPr/>
      </dsp:nvSpPr>
      <dsp:spPr>
        <a:xfrm>
          <a:off x="1757181" y="4836793"/>
          <a:ext cx="2049240" cy="1024620"/>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Times New Roman" panose="02020603050405020304" pitchFamily="18" charset="0"/>
              <a:cs typeface="Times New Roman" panose="02020603050405020304" pitchFamily="18" charset="0"/>
            </a:rPr>
            <a:t>Eligible for Abstract Review</a:t>
          </a:r>
        </a:p>
        <a:p>
          <a:pPr lvl="0" algn="ctr" defTabSz="444500">
            <a:lnSpc>
              <a:spcPct val="90000"/>
            </a:lnSpc>
            <a:spcBef>
              <a:spcPct val="0"/>
            </a:spcBef>
            <a:spcAft>
              <a:spcPct val="35000"/>
            </a:spcAft>
          </a:pPr>
          <a:r>
            <a:rPr lang="en-US" sz="1000" b="1" kern="1200">
              <a:latin typeface="Times New Roman" panose="02020603050405020304" pitchFamily="18" charset="0"/>
              <a:cs typeface="Times New Roman" panose="02020603050405020304" pitchFamily="18" charset="0"/>
            </a:rPr>
            <a:t>8 Articles</a:t>
          </a:r>
        </a:p>
      </dsp:txBody>
      <dsp:txXfrm>
        <a:off x="1757181" y="4836793"/>
        <a:ext cx="2049240" cy="1024620"/>
      </dsp:txXfrm>
    </dsp:sp>
    <dsp:sp modelId="{3BB263CF-DD62-4ED3-AEF4-95BA25641C9E}">
      <dsp:nvSpPr>
        <dsp:cNvPr id="0" name=""/>
        <dsp:cNvSpPr/>
      </dsp:nvSpPr>
      <dsp:spPr>
        <a:xfrm>
          <a:off x="4074216" y="3622588"/>
          <a:ext cx="2049240" cy="1024620"/>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Excluded due to inclusion criteria not met</a:t>
          </a:r>
        </a:p>
        <a:p>
          <a:pPr lvl="0" algn="ctr" defTabSz="444500">
            <a:lnSpc>
              <a:spcPct val="90000"/>
            </a:lnSpc>
            <a:spcBef>
              <a:spcPct val="0"/>
            </a:spcBef>
            <a:spcAft>
              <a:spcPct val="35000"/>
            </a:spcAft>
          </a:pPr>
          <a:r>
            <a:rPr lang="en-US" sz="1000" b="1" kern="1200" dirty="0">
              <a:latin typeface="Times New Roman" panose="02020603050405020304" pitchFamily="18" charset="0"/>
              <a:cs typeface="Times New Roman" panose="02020603050405020304" pitchFamily="18" charset="0"/>
            </a:rPr>
            <a:t>69 Articles</a:t>
          </a:r>
        </a:p>
      </dsp:txBody>
      <dsp:txXfrm>
        <a:off x="4074216" y="3622588"/>
        <a:ext cx="2049240" cy="1024620"/>
      </dsp:txXfrm>
    </dsp:sp>
    <dsp:sp modelId="{C34BA4B6-05F3-4428-B456-688438DFEB58}">
      <dsp:nvSpPr>
        <dsp:cNvPr id="0" name=""/>
        <dsp:cNvSpPr/>
      </dsp:nvSpPr>
      <dsp:spPr>
        <a:xfrm>
          <a:off x="4070691" y="1297121"/>
          <a:ext cx="2049240" cy="1024620"/>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Times New Roman" panose="02020603050405020304" pitchFamily="18" charset="0"/>
              <a:cs typeface="Times New Roman" panose="02020603050405020304" pitchFamily="18" charset="0"/>
            </a:rPr>
            <a:t>Excluded in Title Review</a:t>
          </a:r>
        </a:p>
        <a:p>
          <a:pPr lvl="0" algn="ctr" defTabSz="444500">
            <a:lnSpc>
              <a:spcPct val="90000"/>
            </a:lnSpc>
            <a:spcBef>
              <a:spcPct val="0"/>
            </a:spcBef>
            <a:spcAft>
              <a:spcPct val="35000"/>
            </a:spcAft>
          </a:pPr>
          <a:r>
            <a:rPr lang="en-US" sz="1000" b="1" kern="1200">
              <a:latin typeface="Times New Roman" panose="02020603050405020304" pitchFamily="18" charset="0"/>
              <a:cs typeface="Times New Roman" panose="02020603050405020304" pitchFamily="18" charset="0"/>
            </a:rPr>
            <a:t>142 Articles</a:t>
          </a:r>
        </a:p>
      </dsp:txBody>
      <dsp:txXfrm>
        <a:off x="4070691" y="1297121"/>
        <a:ext cx="2049240" cy="1024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D3FCA-70BF-44EB-822A-B1CD5709D461}">
      <dsp:nvSpPr>
        <dsp:cNvPr id="0" name=""/>
        <dsp:cNvSpPr/>
      </dsp:nvSpPr>
      <dsp:spPr>
        <a:xfrm>
          <a:off x="3147354" y="1119234"/>
          <a:ext cx="1313567" cy="662462"/>
        </a:xfrm>
        <a:custGeom>
          <a:avLst/>
          <a:gdLst/>
          <a:ahLst/>
          <a:cxnLst/>
          <a:rect l="0" t="0" r="0" b="0"/>
          <a:pathLst>
            <a:path>
              <a:moveTo>
                <a:pt x="0" y="0"/>
              </a:moveTo>
              <a:lnTo>
                <a:pt x="0" y="662462"/>
              </a:lnTo>
              <a:lnTo>
                <a:pt x="1313567" y="662462"/>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ED645186-1BD4-4622-A2D1-88B3EAB4341F}">
      <dsp:nvSpPr>
        <dsp:cNvPr id="0" name=""/>
        <dsp:cNvSpPr/>
      </dsp:nvSpPr>
      <dsp:spPr>
        <a:xfrm>
          <a:off x="3147354" y="3436756"/>
          <a:ext cx="1309415" cy="700809"/>
        </a:xfrm>
        <a:custGeom>
          <a:avLst/>
          <a:gdLst/>
          <a:ahLst/>
          <a:cxnLst/>
          <a:rect l="0" t="0" r="0" b="0"/>
          <a:pathLst>
            <a:path>
              <a:moveTo>
                <a:pt x="0" y="0"/>
              </a:moveTo>
              <a:lnTo>
                <a:pt x="0" y="700809"/>
              </a:lnTo>
              <a:lnTo>
                <a:pt x="1309415" y="700809"/>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D2AF7860-0EF3-4EC3-9C69-4C257386449C}">
      <dsp:nvSpPr>
        <dsp:cNvPr id="0" name=""/>
        <dsp:cNvSpPr/>
      </dsp:nvSpPr>
      <dsp:spPr>
        <a:xfrm>
          <a:off x="3101634" y="3436756"/>
          <a:ext cx="91440" cy="1425754"/>
        </a:xfrm>
        <a:custGeom>
          <a:avLst/>
          <a:gdLst/>
          <a:ahLst/>
          <a:cxnLst/>
          <a:rect l="0" t="0" r="0" b="0"/>
          <a:pathLst>
            <a:path>
              <a:moveTo>
                <a:pt x="45720" y="0"/>
              </a:moveTo>
              <a:lnTo>
                <a:pt x="45720" y="1425754"/>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621B5889-79B4-4CB2-923F-F241961BB822}">
      <dsp:nvSpPr>
        <dsp:cNvPr id="0" name=""/>
        <dsp:cNvSpPr/>
      </dsp:nvSpPr>
      <dsp:spPr>
        <a:xfrm>
          <a:off x="3101634" y="1119234"/>
          <a:ext cx="91440" cy="1279424"/>
        </a:xfrm>
        <a:custGeom>
          <a:avLst/>
          <a:gdLst/>
          <a:ahLst/>
          <a:cxnLst/>
          <a:rect l="0" t="0" r="0" b="0"/>
          <a:pathLst>
            <a:path>
              <a:moveTo>
                <a:pt x="45720" y="0"/>
              </a:moveTo>
              <a:lnTo>
                <a:pt x="45720" y="1279424"/>
              </a:lnTo>
            </a:path>
          </a:pathLst>
        </a:custGeom>
        <a:noFill/>
        <a:ln w="3175" cap="flat" cmpd="sng" algn="ctr">
          <a:solidFill>
            <a:scrgbClr r="0" g="0" b="0"/>
          </a:solidFill>
          <a:prstDash val="solid"/>
        </a:ln>
        <a:effectLst/>
      </dsp:spPr>
      <dsp:style>
        <a:lnRef idx="2">
          <a:scrgbClr r="0" g="0" b="0"/>
        </a:lnRef>
        <a:fillRef idx="0">
          <a:scrgbClr r="0" g="0" b="0"/>
        </a:fillRef>
        <a:effectRef idx="0">
          <a:scrgbClr r="0" g="0" b="0"/>
        </a:effectRef>
        <a:fontRef idx="minor"/>
      </dsp:style>
    </dsp:sp>
    <dsp:sp modelId="{AA216421-9462-40D8-95ED-BAC12DA4EC54}">
      <dsp:nvSpPr>
        <dsp:cNvPr id="0" name=""/>
        <dsp:cNvSpPr/>
      </dsp:nvSpPr>
      <dsp:spPr>
        <a:xfrm>
          <a:off x="2109256" y="455"/>
          <a:ext cx="2076195" cy="1118778"/>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Electronic Databases</a:t>
          </a:r>
        </a:p>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PubMed, CINAHL, </a:t>
          </a:r>
          <a:r>
            <a:rPr lang="en-US" sz="1000" kern="1200" dirty="0" err="1">
              <a:latin typeface="Times New Roman" panose="02020603050405020304" pitchFamily="18" charset="0"/>
              <a:cs typeface="Times New Roman" panose="02020603050405020304" pitchFamily="18" charset="0"/>
            </a:rPr>
            <a:t>SpringerLink</a:t>
          </a:r>
          <a:endParaRPr lang="en-US" sz="1000" kern="1200" dirty="0">
            <a:latin typeface="Times New Roman" panose="02020603050405020304" pitchFamily="18" charset="0"/>
            <a:cs typeface="Times New Roman" panose="02020603050405020304" pitchFamily="18" charset="0"/>
          </a:endParaRPr>
        </a:p>
        <a:p>
          <a:pPr lvl="0" algn="ctr" defTabSz="444500">
            <a:lnSpc>
              <a:spcPct val="90000"/>
            </a:lnSpc>
            <a:spcBef>
              <a:spcPct val="0"/>
            </a:spcBef>
            <a:spcAft>
              <a:spcPct val="35000"/>
            </a:spcAft>
          </a:pPr>
          <a:r>
            <a:rPr lang="en-US" sz="1000" b="1" kern="1200" dirty="0">
              <a:latin typeface="Times New Roman" panose="02020603050405020304" pitchFamily="18" charset="0"/>
              <a:cs typeface="Times New Roman" panose="02020603050405020304" pitchFamily="18" charset="0"/>
            </a:rPr>
            <a:t>203 Articles Eligible for Review</a:t>
          </a:r>
        </a:p>
      </dsp:txBody>
      <dsp:txXfrm>
        <a:off x="2109256" y="455"/>
        <a:ext cx="2076195" cy="1118778"/>
      </dsp:txXfrm>
    </dsp:sp>
    <dsp:sp modelId="{8AD17ED0-32AA-4DEB-BACC-5EA6F32AEC70}">
      <dsp:nvSpPr>
        <dsp:cNvPr id="0" name=""/>
        <dsp:cNvSpPr/>
      </dsp:nvSpPr>
      <dsp:spPr>
        <a:xfrm>
          <a:off x="2109256" y="2398658"/>
          <a:ext cx="2076195" cy="1038097"/>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Eligible for Abstract Review</a:t>
          </a:r>
        </a:p>
        <a:p>
          <a:pPr lvl="0" algn="ctr" defTabSz="444500">
            <a:lnSpc>
              <a:spcPct val="90000"/>
            </a:lnSpc>
            <a:spcBef>
              <a:spcPct val="0"/>
            </a:spcBef>
            <a:spcAft>
              <a:spcPct val="35000"/>
            </a:spcAft>
          </a:pPr>
          <a:r>
            <a:rPr lang="en-US" sz="1000" b="1" kern="1200" dirty="0">
              <a:latin typeface="Times New Roman" panose="02020603050405020304" pitchFamily="18" charset="0"/>
              <a:cs typeface="Times New Roman" panose="02020603050405020304" pitchFamily="18" charset="0"/>
            </a:rPr>
            <a:t>50 Articles</a:t>
          </a:r>
        </a:p>
      </dsp:txBody>
      <dsp:txXfrm>
        <a:off x="2109256" y="2398658"/>
        <a:ext cx="2076195" cy="1038097"/>
      </dsp:txXfrm>
    </dsp:sp>
    <dsp:sp modelId="{99B8F580-41E4-4386-97C7-F1D1BC42AD50}">
      <dsp:nvSpPr>
        <dsp:cNvPr id="0" name=""/>
        <dsp:cNvSpPr/>
      </dsp:nvSpPr>
      <dsp:spPr>
        <a:xfrm>
          <a:off x="2109256" y="4862511"/>
          <a:ext cx="2076195" cy="1038097"/>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Times New Roman" panose="02020603050405020304" pitchFamily="18" charset="0"/>
              <a:cs typeface="Times New Roman" panose="02020603050405020304" pitchFamily="18" charset="0"/>
            </a:rPr>
            <a:t>Eligible for Abstract Review</a:t>
          </a:r>
        </a:p>
        <a:p>
          <a:pPr lvl="0" algn="ctr" defTabSz="444500">
            <a:lnSpc>
              <a:spcPct val="90000"/>
            </a:lnSpc>
            <a:spcBef>
              <a:spcPct val="0"/>
            </a:spcBef>
            <a:spcAft>
              <a:spcPct val="35000"/>
            </a:spcAft>
          </a:pPr>
          <a:r>
            <a:rPr lang="en-US" sz="1000" b="1" kern="1200">
              <a:latin typeface="Times New Roman" panose="02020603050405020304" pitchFamily="18" charset="0"/>
              <a:cs typeface="Times New Roman" panose="02020603050405020304" pitchFamily="18" charset="0"/>
            </a:rPr>
            <a:t>10 Articles</a:t>
          </a:r>
        </a:p>
      </dsp:txBody>
      <dsp:txXfrm>
        <a:off x="2109256" y="4862511"/>
        <a:ext cx="2076195" cy="1038097"/>
      </dsp:txXfrm>
    </dsp:sp>
    <dsp:sp modelId="{3BB263CF-DD62-4ED3-AEF4-95BA25641C9E}">
      <dsp:nvSpPr>
        <dsp:cNvPr id="0" name=""/>
        <dsp:cNvSpPr/>
      </dsp:nvSpPr>
      <dsp:spPr>
        <a:xfrm>
          <a:off x="4456769" y="3618517"/>
          <a:ext cx="2076195" cy="1038097"/>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latin typeface="Times New Roman" panose="02020603050405020304" pitchFamily="18" charset="0"/>
              <a:cs typeface="Times New Roman" panose="02020603050405020304" pitchFamily="18" charset="0"/>
            </a:rPr>
            <a:t>Excluded due to inclusion criteria not met</a:t>
          </a:r>
        </a:p>
        <a:p>
          <a:pPr lvl="0" algn="ctr" defTabSz="444500">
            <a:lnSpc>
              <a:spcPct val="90000"/>
            </a:lnSpc>
            <a:spcBef>
              <a:spcPct val="0"/>
            </a:spcBef>
            <a:spcAft>
              <a:spcPct val="35000"/>
            </a:spcAft>
          </a:pPr>
          <a:r>
            <a:rPr lang="en-US" sz="1000" b="1" kern="1200">
              <a:latin typeface="Times New Roman" panose="02020603050405020304" pitchFamily="18" charset="0"/>
              <a:cs typeface="Times New Roman" panose="02020603050405020304" pitchFamily="18" charset="0"/>
            </a:rPr>
            <a:t>40 Articles</a:t>
          </a:r>
        </a:p>
      </dsp:txBody>
      <dsp:txXfrm>
        <a:off x="4456769" y="3618517"/>
        <a:ext cx="2076195" cy="1038097"/>
      </dsp:txXfrm>
    </dsp:sp>
    <dsp:sp modelId="{C34BA4B6-05F3-4428-B456-688438DFEB58}">
      <dsp:nvSpPr>
        <dsp:cNvPr id="0" name=""/>
        <dsp:cNvSpPr/>
      </dsp:nvSpPr>
      <dsp:spPr>
        <a:xfrm>
          <a:off x="4460922" y="1262647"/>
          <a:ext cx="2076195" cy="1038097"/>
        </a:xfrm>
        <a:prstGeom prst="rect">
          <a:avLst/>
        </a:prstGeom>
        <a:solidFill>
          <a:schemeClr val="lt1">
            <a:hueOff val="0"/>
            <a:satOff val="0"/>
            <a:lumOff val="0"/>
            <a:alphaOff val="0"/>
          </a:schemeClr>
        </a:solidFill>
        <a:ln w="31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latin typeface="Times New Roman" panose="02020603050405020304" pitchFamily="18" charset="0"/>
              <a:cs typeface="Times New Roman" panose="02020603050405020304" pitchFamily="18" charset="0"/>
            </a:rPr>
            <a:t>Excluded in Title Review</a:t>
          </a:r>
        </a:p>
        <a:p>
          <a:pPr lvl="0" algn="ctr" defTabSz="444500">
            <a:lnSpc>
              <a:spcPct val="90000"/>
            </a:lnSpc>
            <a:spcBef>
              <a:spcPct val="0"/>
            </a:spcBef>
            <a:spcAft>
              <a:spcPct val="35000"/>
            </a:spcAft>
          </a:pPr>
          <a:r>
            <a:rPr lang="en-US" sz="1000" b="1" kern="1200" dirty="0">
              <a:latin typeface="Times New Roman" panose="02020603050405020304" pitchFamily="18" charset="0"/>
              <a:cs typeface="Times New Roman" panose="02020603050405020304" pitchFamily="18" charset="0"/>
            </a:rPr>
            <a:t>153 Articles</a:t>
          </a:r>
        </a:p>
      </dsp:txBody>
      <dsp:txXfrm>
        <a:off x="4460922" y="1262647"/>
        <a:ext cx="2076195" cy="10380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0B20C-7D88-44B2-9244-8DCDD699FA8A}">
      <dsp:nvSpPr>
        <dsp:cNvPr id="0" name=""/>
        <dsp:cNvSpPr/>
      </dsp:nvSpPr>
      <dsp:spPr>
        <a:xfrm>
          <a:off x="4714" y="1418221"/>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LGBTQ+ Sexual Health Promotion</a:t>
          </a:r>
        </a:p>
      </dsp:txBody>
      <dsp:txXfrm>
        <a:off x="23650" y="1437157"/>
        <a:ext cx="1255195" cy="608661"/>
      </dsp:txXfrm>
    </dsp:sp>
    <dsp:sp modelId="{6A5EE071-C60A-4EAF-8950-344CCED7E66E}">
      <dsp:nvSpPr>
        <dsp:cNvPr id="0" name=""/>
        <dsp:cNvSpPr/>
      </dsp:nvSpPr>
      <dsp:spPr>
        <a:xfrm rot="19457599">
          <a:off x="1237912" y="1540514"/>
          <a:ext cx="636967" cy="30190"/>
        </a:xfrm>
        <a:custGeom>
          <a:avLst/>
          <a:gdLst/>
          <a:ahLst/>
          <a:cxnLst/>
          <a:rect l="0" t="0" r="0" b="0"/>
          <a:pathLst>
            <a:path>
              <a:moveTo>
                <a:pt x="0" y="15095"/>
              </a:moveTo>
              <a:lnTo>
                <a:pt x="636967" y="1509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0471" y="1539685"/>
        <a:ext cx="31848" cy="31848"/>
      </dsp:txXfrm>
    </dsp:sp>
    <dsp:sp modelId="{37384A3B-E86B-4929-8C66-33FD6E749054}">
      <dsp:nvSpPr>
        <dsp:cNvPr id="0" name=""/>
        <dsp:cNvSpPr/>
      </dsp:nvSpPr>
      <dsp:spPr>
        <a:xfrm>
          <a:off x="1815009" y="1046464"/>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Barriers</a:t>
          </a:r>
        </a:p>
      </dsp:txBody>
      <dsp:txXfrm>
        <a:off x="1833945" y="1065400"/>
        <a:ext cx="1255195" cy="608661"/>
      </dsp:txXfrm>
    </dsp:sp>
    <dsp:sp modelId="{C0073C81-7704-48E1-83E1-4109F5C71E5D}">
      <dsp:nvSpPr>
        <dsp:cNvPr id="0" name=""/>
        <dsp:cNvSpPr/>
      </dsp:nvSpPr>
      <dsp:spPr>
        <a:xfrm rot="2142401">
          <a:off x="1237912" y="1912271"/>
          <a:ext cx="636967" cy="30190"/>
        </a:xfrm>
        <a:custGeom>
          <a:avLst/>
          <a:gdLst/>
          <a:ahLst/>
          <a:cxnLst/>
          <a:rect l="0" t="0" r="0" b="0"/>
          <a:pathLst>
            <a:path>
              <a:moveTo>
                <a:pt x="0" y="15095"/>
              </a:moveTo>
              <a:lnTo>
                <a:pt x="636967" y="1509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540471" y="1911442"/>
        <a:ext cx="31848" cy="31848"/>
      </dsp:txXfrm>
    </dsp:sp>
    <dsp:sp modelId="{C1EF7898-E18F-40E9-9CC2-3F4E8EE4F2A0}">
      <dsp:nvSpPr>
        <dsp:cNvPr id="0" name=""/>
        <dsp:cNvSpPr/>
      </dsp:nvSpPr>
      <dsp:spPr>
        <a:xfrm>
          <a:off x="1815009" y="1789978"/>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Targeted Promotion Strategies</a:t>
          </a:r>
        </a:p>
      </dsp:txBody>
      <dsp:txXfrm>
        <a:off x="1833945" y="1808914"/>
        <a:ext cx="1255195" cy="608661"/>
      </dsp:txXfrm>
    </dsp:sp>
    <dsp:sp modelId="{BDFC71AA-9FBA-4739-B359-EC71A6BC8C06}">
      <dsp:nvSpPr>
        <dsp:cNvPr id="0" name=""/>
        <dsp:cNvSpPr/>
      </dsp:nvSpPr>
      <dsp:spPr>
        <a:xfrm rot="19615307">
          <a:off x="3055183" y="1920033"/>
          <a:ext cx="652701" cy="30190"/>
        </a:xfrm>
        <a:custGeom>
          <a:avLst/>
          <a:gdLst/>
          <a:ahLst/>
          <a:cxnLst/>
          <a:rect l="0" t="0" r="0" b="0"/>
          <a:pathLst>
            <a:path>
              <a:moveTo>
                <a:pt x="0" y="15095"/>
              </a:moveTo>
              <a:lnTo>
                <a:pt x="652701" y="15095"/>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65217" y="1918811"/>
        <a:ext cx="32635" cy="32635"/>
      </dsp:txXfrm>
    </dsp:sp>
    <dsp:sp modelId="{66CEF488-1B21-4209-B2D3-18EBCA7C9181}">
      <dsp:nvSpPr>
        <dsp:cNvPr id="0" name=""/>
        <dsp:cNvSpPr/>
      </dsp:nvSpPr>
      <dsp:spPr>
        <a:xfrm>
          <a:off x="3654992" y="1433744"/>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Education</a:t>
          </a:r>
        </a:p>
      </dsp:txBody>
      <dsp:txXfrm>
        <a:off x="3673928" y="1452680"/>
        <a:ext cx="1255195" cy="608661"/>
      </dsp:txXfrm>
    </dsp:sp>
    <dsp:sp modelId="{79F988D9-96AD-4A75-9677-8A80B4EFD359}">
      <dsp:nvSpPr>
        <dsp:cNvPr id="0" name=""/>
        <dsp:cNvSpPr/>
      </dsp:nvSpPr>
      <dsp:spPr>
        <a:xfrm rot="18959149">
          <a:off x="4850937" y="1501616"/>
          <a:ext cx="691674" cy="30190"/>
        </a:xfrm>
        <a:custGeom>
          <a:avLst/>
          <a:gdLst/>
          <a:ahLst/>
          <a:cxnLst/>
          <a:rect l="0" t="0" r="0" b="0"/>
          <a:pathLst>
            <a:path>
              <a:moveTo>
                <a:pt x="0" y="15095"/>
              </a:moveTo>
              <a:lnTo>
                <a:pt x="691674" y="15095"/>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9483" y="1499419"/>
        <a:ext cx="34583" cy="34583"/>
      </dsp:txXfrm>
    </dsp:sp>
    <dsp:sp modelId="{3754A648-92A8-4EC0-B819-556FC332B3CF}">
      <dsp:nvSpPr>
        <dsp:cNvPr id="0" name=""/>
        <dsp:cNvSpPr/>
      </dsp:nvSpPr>
      <dsp:spPr>
        <a:xfrm>
          <a:off x="5445490" y="953144"/>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Understanding Risk</a:t>
          </a:r>
        </a:p>
      </dsp:txBody>
      <dsp:txXfrm>
        <a:off x="5464426" y="972080"/>
        <a:ext cx="1255195" cy="608661"/>
      </dsp:txXfrm>
    </dsp:sp>
    <dsp:sp modelId="{2986C77C-9741-473D-B0D6-64990F92A45E}">
      <dsp:nvSpPr>
        <dsp:cNvPr id="0" name=""/>
        <dsp:cNvSpPr/>
      </dsp:nvSpPr>
      <dsp:spPr>
        <a:xfrm rot="2402756">
          <a:off x="4874911" y="1942639"/>
          <a:ext cx="623942" cy="30190"/>
        </a:xfrm>
        <a:custGeom>
          <a:avLst/>
          <a:gdLst/>
          <a:ahLst/>
          <a:cxnLst/>
          <a:rect l="0" t="0" r="0" b="0"/>
          <a:pathLst>
            <a:path>
              <a:moveTo>
                <a:pt x="0" y="15095"/>
              </a:moveTo>
              <a:lnTo>
                <a:pt x="623942" y="15095"/>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1284" y="1942136"/>
        <a:ext cx="31197" cy="31197"/>
      </dsp:txXfrm>
    </dsp:sp>
    <dsp:sp modelId="{AC25061E-9DC2-4409-AF82-17BEE7DC94CC}">
      <dsp:nvSpPr>
        <dsp:cNvPr id="0" name=""/>
        <dsp:cNvSpPr/>
      </dsp:nvSpPr>
      <dsp:spPr>
        <a:xfrm>
          <a:off x="5425706" y="1835190"/>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Mitigating Risk</a:t>
          </a:r>
        </a:p>
      </dsp:txBody>
      <dsp:txXfrm>
        <a:off x="5444642" y="1854126"/>
        <a:ext cx="1255195" cy="608661"/>
      </dsp:txXfrm>
    </dsp:sp>
    <dsp:sp modelId="{7BD0D2B5-67BC-47CA-B686-607D3CBD9CBC}">
      <dsp:nvSpPr>
        <dsp:cNvPr id="0" name=""/>
        <dsp:cNvSpPr/>
      </dsp:nvSpPr>
      <dsp:spPr>
        <a:xfrm rot="19359746">
          <a:off x="6650236" y="1940512"/>
          <a:ext cx="668909" cy="30190"/>
        </a:xfrm>
        <a:custGeom>
          <a:avLst/>
          <a:gdLst/>
          <a:ahLst/>
          <a:cxnLst/>
          <a:rect l="0" t="0" r="0" b="0"/>
          <a:pathLst>
            <a:path>
              <a:moveTo>
                <a:pt x="0" y="15095"/>
              </a:moveTo>
              <a:lnTo>
                <a:pt x="668909" y="15095"/>
              </a:lnTo>
            </a:path>
          </a:pathLst>
        </a:custGeom>
        <a:noFill/>
        <a:ln w="254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967967" y="1938884"/>
        <a:ext cx="33445" cy="33445"/>
      </dsp:txXfrm>
    </dsp:sp>
    <dsp:sp modelId="{47329C5E-4510-4169-A619-22AD735514EF}">
      <dsp:nvSpPr>
        <dsp:cNvPr id="0" name=""/>
        <dsp:cNvSpPr/>
      </dsp:nvSpPr>
      <dsp:spPr>
        <a:xfrm>
          <a:off x="7250607" y="1429490"/>
          <a:ext cx="1293067" cy="64653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Holistic Sexual Health</a:t>
          </a:r>
        </a:p>
      </dsp:txBody>
      <dsp:txXfrm>
        <a:off x="7269543" y="1448426"/>
        <a:ext cx="1255195" cy="6086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 Tri-Fold poster with 12” wings.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a:solidFill>
                  <a:srgbClr val="7F7F7F"/>
                </a:solidFill>
                <a:latin typeface="Calibri" pitchFamily="34" charset="0"/>
                <a:cs typeface="Calibri" panose="020F0502020204030204" pitchFamily="34" charset="0"/>
              </a:rPr>
              <a:t/>
            </a: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44805600" y="0"/>
            <a:ext cx="96012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600" dirty="0">
                  <a:solidFill>
                    <a:schemeClr val="bg1">
                      <a:lumMod val="50000"/>
                    </a:schemeClr>
                  </a:solidFill>
                  <a:latin typeface="Calibri" pitchFamily="34" charset="0"/>
                  <a:cs typeface="Calibri" panose="020F0502020204030204" pitchFamily="34" charset="0"/>
                </a:rPr>
                <a:t/>
              </a: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grpSp>
        <p:nvGrpSpPr>
          <p:cNvPr id="8" name="Group 7"/>
          <p:cNvGrpSpPr/>
          <p:nvPr userDrawn="1"/>
        </p:nvGrpSpPr>
        <p:grpSpPr>
          <a:xfrm>
            <a:off x="7033287" y="-1257300"/>
            <a:ext cx="29923713" cy="35653980"/>
            <a:chOff x="7033287" y="-1257300"/>
            <a:chExt cx="29923713" cy="35653980"/>
          </a:xfrm>
        </p:grpSpPr>
        <p:sp>
          <p:nvSpPr>
            <p:cNvPr id="2" name="TextBox 1"/>
            <p:cNvSpPr txBox="1"/>
            <p:nvPr userDrawn="1"/>
          </p:nvSpPr>
          <p:spPr>
            <a:xfrm>
              <a:off x="7033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4" name="Straight Arrow Connector 3"/>
            <p:cNvCxnSpPr/>
            <p:nvPr userDrawn="1"/>
          </p:nvCxnSpPr>
          <p:spPr>
            <a:xfrm>
              <a:off x="109728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userDrawn="1"/>
          </p:nvSpPr>
          <p:spPr>
            <a:xfrm>
              <a:off x="33322287" y="-1247269"/>
              <a:ext cx="3634713" cy="1077218"/>
            </a:xfrm>
            <a:prstGeom prst="rect">
              <a:avLst/>
            </a:prstGeom>
            <a:noFill/>
          </p:spPr>
          <p:txBody>
            <a:bodyPr wrap="none" rtlCol="0">
              <a:spAutoFit/>
            </a:bodyPr>
            <a:lstStyle/>
            <a:p>
              <a:r>
                <a:rPr lang="en-US" dirty="0">
                  <a:solidFill>
                    <a:srgbClr val="7F7F7F"/>
                  </a:solidFill>
                </a:rPr>
                <a:t>Folds here</a:t>
              </a:r>
            </a:p>
          </p:txBody>
        </p:sp>
        <p:cxnSp>
          <p:nvCxnSpPr>
            <p:cNvPr id="20" name="Straight Arrow Connector 19"/>
            <p:cNvCxnSpPr/>
            <p:nvPr userDrawn="1"/>
          </p:nvCxnSpPr>
          <p:spPr>
            <a:xfrm>
              <a:off x="32918400" y="-1257300"/>
              <a:ext cx="0" cy="1097280"/>
            </a:xfrm>
            <a:prstGeom prst="straightConnector1">
              <a:avLst/>
            </a:prstGeom>
            <a:ln w="63500">
              <a:solidFill>
                <a:srgbClr val="7F7F7F"/>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userDrawn="1"/>
          </p:nvSpPr>
          <p:spPr>
            <a:xfrm>
              <a:off x="7033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2" name="Straight Arrow Connector 21"/>
            <p:cNvCxnSpPr/>
            <p:nvPr userDrawn="1"/>
          </p:nvCxnSpPr>
          <p:spPr>
            <a:xfrm>
              <a:off x="109728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a:xfrm>
              <a:off x="33322287" y="33309431"/>
              <a:ext cx="3634713" cy="1077218"/>
            </a:xfrm>
            <a:prstGeom prst="rect">
              <a:avLst/>
            </a:prstGeom>
            <a:noFill/>
          </p:spPr>
          <p:txBody>
            <a:bodyPr wrap="none" rtlCol="0">
              <a:spAutoFit/>
            </a:bodyPr>
            <a:lstStyle/>
            <a:p>
              <a:r>
                <a:rPr lang="en-US" dirty="0">
                  <a:solidFill>
                    <a:srgbClr val="7F7F7F"/>
                  </a:solidFill>
                </a:rPr>
                <a:t>Folds here</a:t>
              </a:r>
            </a:p>
          </p:txBody>
        </p:sp>
        <p:cxnSp>
          <p:nvCxnSpPr>
            <p:cNvPr id="24" name="Straight Arrow Connector 23"/>
            <p:cNvCxnSpPr/>
            <p:nvPr userDrawn="1"/>
          </p:nvCxnSpPr>
          <p:spPr>
            <a:xfrm>
              <a:off x="32918400" y="33299400"/>
              <a:ext cx="0" cy="1097280"/>
            </a:xfrm>
            <a:prstGeom prst="straightConnector1">
              <a:avLst/>
            </a:prstGeom>
            <a:ln w="63500">
              <a:solidFill>
                <a:srgbClr val="7F7F7F"/>
              </a:solidFill>
              <a:headEnd type="arrow"/>
              <a:tailEnd type="none"/>
            </a:ln>
          </p:spPr>
          <p:style>
            <a:lnRef idx="1">
              <a:schemeClr val="accent1"/>
            </a:lnRef>
            <a:fillRef idx="0">
              <a:schemeClr val="accent1"/>
            </a:fillRef>
            <a:effectRef idx="0">
              <a:schemeClr val="accent1"/>
            </a:effectRef>
            <a:fontRef idx="minor">
              <a:schemeClr val="tx1"/>
            </a:fontRef>
          </p:style>
        </p:cxnSp>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329128" tIns="164564" rIns="329128" bIns="164564" rtlCol="0" anchor="ctr">
            <a:normAutofit/>
          </a:bodyPr>
          <a:lstStyle/>
          <a:p>
            <a:r>
              <a:rPr lang="en-US" dirty="0"/>
              <a:t>Click to edit Master title style</a:t>
            </a:r>
          </a:p>
        </p:txBody>
      </p:sp>
      <p:sp>
        <p:nvSpPr>
          <p:cNvPr id="3" name="Text Placeholder 2"/>
          <p:cNvSpPr>
            <a:spLocks noGrp="1"/>
          </p:cNvSpPr>
          <p:nvPr>
            <p:ph type="body" idx="1"/>
          </p:nvPr>
        </p:nvSpPr>
        <p:spPr>
          <a:xfrm>
            <a:off x="2194560" y="7680963"/>
            <a:ext cx="39502080" cy="21724623"/>
          </a:xfrm>
          <a:prstGeom prst="rect">
            <a:avLst/>
          </a:prstGeom>
        </p:spPr>
        <p:txBody>
          <a:bodyPr vert="horz" lIns="329128" tIns="164564" rIns="329128" bIns="164564"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94560" y="30510483"/>
            <a:ext cx="10241280" cy="1752600"/>
          </a:xfrm>
          <a:prstGeom prst="rect">
            <a:avLst/>
          </a:prstGeom>
        </p:spPr>
        <p:txBody>
          <a:bodyPr vert="horz" lIns="329128" tIns="164564" rIns="329128" bIns="164564" rtlCol="0" anchor="ctr"/>
          <a:lstStyle>
            <a:lvl1pPr algn="l">
              <a:defRPr sz="4400">
                <a:solidFill>
                  <a:schemeClr val="tx1">
                    <a:tint val="75000"/>
                  </a:schemeClr>
                </a:solidFill>
              </a:defRPr>
            </a:lvl1pPr>
          </a:lstStyle>
          <a:p>
            <a:fld id="{985D6BDF-9D0E-4E2B-85B8-D8F4790360C9}" type="datetimeFigureOut">
              <a:rPr lang="en-US" smtClean="0"/>
              <a:t>8/11/2018</a:t>
            </a:fld>
            <a:endParaRPr lang="en-US" dirty="0"/>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329128" tIns="164564" rIns="329128" bIns="164564" rtlCol="0" anchor="ctr"/>
          <a:lstStyle>
            <a:lvl1pPr algn="ctr">
              <a:defRPr sz="4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329128" tIns="164564" rIns="329128" bIns="164564" rtlCol="0" anchor="ctr"/>
          <a:lstStyle>
            <a:lvl1pPr algn="r">
              <a:defRPr sz="44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3291279" rtl="0" eaLnBrk="1" latinLnBrk="0" hangingPunct="1">
        <a:spcBef>
          <a:spcPct val="0"/>
        </a:spcBef>
        <a:buNone/>
        <a:defRPr sz="6000" kern="1200">
          <a:solidFill>
            <a:schemeClr val="tx1"/>
          </a:solidFill>
          <a:latin typeface="+mj-lt"/>
          <a:ea typeface="+mj-ea"/>
          <a:cs typeface="+mj-cs"/>
        </a:defRPr>
      </a:lvl1pPr>
    </p:titleStyle>
    <p:bodyStyle>
      <a:lvl1pPr marL="342842"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85683"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28525"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371366"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1714209"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905101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665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2297"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7936"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3" Type="http://schemas.openxmlformats.org/officeDocument/2006/relationships/image" Target="../media/image4.jpg"/><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 Type="http://schemas.openxmlformats.org/officeDocument/2006/relationships/image" Target="../media/image3.png"/><Relationship Id="rId16" Type="http://schemas.openxmlformats.org/officeDocument/2006/relationships/diagramQuickStyle" Target="../diagrams/quickStyl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diagramLayout" Target="../diagrams/layout3.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10972800" y="0"/>
            <a:ext cx="21945600" cy="2651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500" b="1" dirty="0" smtClean="0">
                <a:solidFill>
                  <a:schemeClr val="accent3">
                    <a:lumMod val="20000"/>
                    <a:lumOff val="80000"/>
                  </a:schemeClr>
                </a:solidFill>
                <a:latin typeface="+mn-lt"/>
              </a:rPr>
              <a:t>Sexual Health Education &amp; Effective Promotion Strategies within the LGBTQ+ Community</a:t>
            </a:r>
            <a:endParaRPr lang="en-US" sz="75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10972800" y="2377440"/>
            <a:ext cx="21945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91440" rIns="137137" bIns="91440" anchor="ctr" anchorCtr="0">
            <a:normAutofit fontScale="92500" lnSpcReduction="10000"/>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smtClean="0">
                <a:solidFill>
                  <a:schemeClr val="accent3">
                    <a:lumMod val="20000"/>
                    <a:lumOff val="80000"/>
                  </a:schemeClr>
                </a:solidFill>
                <a:latin typeface="+mn-lt"/>
              </a:rPr>
              <a:t>Madison Outlaw</a:t>
            </a:r>
          </a:p>
          <a:p>
            <a:pPr algn="ctr" eaLnBrk="1" hangingPunct="1"/>
            <a:r>
              <a:rPr lang="en-US" sz="4000" dirty="0" smtClean="0">
                <a:solidFill>
                  <a:schemeClr val="accent3">
                    <a:lumMod val="20000"/>
                    <a:lumOff val="80000"/>
                  </a:schemeClr>
                </a:solidFill>
                <a:latin typeface="+mn-lt"/>
              </a:rPr>
              <a:t>Dr. Veronica </a:t>
            </a:r>
            <a:r>
              <a:rPr lang="en-US" sz="4000" dirty="0" err="1" smtClean="0">
                <a:solidFill>
                  <a:schemeClr val="accent3">
                    <a:lumMod val="20000"/>
                    <a:lumOff val="80000"/>
                  </a:schemeClr>
                </a:solidFill>
                <a:latin typeface="+mn-lt"/>
              </a:rPr>
              <a:t>Drantz</a:t>
            </a:r>
            <a:r>
              <a:rPr lang="en-US" sz="4000" dirty="0" smtClean="0">
                <a:solidFill>
                  <a:schemeClr val="accent3">
                    <a:lumMod val="20000"/>
                    <a:lumOff val="80000"/>
                  </a:schemeClr>
                </a:solidFill>
                <a:latin typeface="+mn-lt"/>
              </a:rPr>
              <a:t>, Research Advisor</a:t>
            </a:r>
            <a:endParaRPr lang="en-US" sz="4000" dirty="0">
              <a:solidFill>
                <a:schemeClr val="accent3">
                  <a:lumMod val="20000"/>
                  <a:lumOff val="80000"/>
                </a:schemeClr>
              </a:solidFill>
              <a:latin typeface="+mn-lt"/>
            </a:endParaRPr>
          </a:p>
          <a:p>
            <a:pPr algn="ctr" eaLnBrk="1" hangingPunct="1"/>
            <a:r>
              <a:rPr lang="en-US" sz="4000" dirty="0" smtClean="0">
                <a:solidFill>
                  <a:schemeClr val="accent3">
                    <a:lumMod val="20000"/>
                    <a:lumOff val="80000"/>
                  </a:schemeClr>
                </a:solidFill>
                <a:latin typeface="+mn-lt"/>
              </a:rPr>
              <a:t>DePaul University School of Nursing</a:t>
            </a:r>
            <a:endParaRPr lang="en-US" sz="4000" dirty="0">
              <a:solidFill>
                <a:schemeClr val="accent3">
                  <a:lumMod val="20000"/>
                  <a:lumOff val="80000"/>
                </a:schemeClr>
              </a:solidFill>
              <a:latin typeface="+mn-lt"/>
            </a:endParaRPr>
          </a:p>
        </p:txBody>
      </p:sp>
      <p:sp>
        <p:nvSpPr>
          <p:cNvPr id="24" name="TextBox 23"/>
          <p:cNvSpPr txBox="1"/>
          <p:nvPr/>
        </p:nvSpPr>
        <p:spPr>
          <a:xfrm>
            <a:off x="1463039" y="30038039"/>
            <a:ext cx="9144000" cy="2223674"/>
          </a:xfrm>
          <a:prstGeom prst="rect">
            <a:avLst/>
          </a:prstGeom>
          <a:noFill/>
        </p:spPr>
        <p:txBody>
          <a:bodyPr wrap="square" lIns="91440" tIns="91440" rIns="91440" bIns="91440" rtlCol="0">
            <a:normAutofit/>
          </a:bodyPr>
          <a:lstStyle/>
          <a:p>
            <a:pPr algn="ctr"/>
            <a:r>
              <a:rPr lang="en-US" sz="2800" dirty="0" smtClean="0"/>
              <a:t>Madison Outlaw</a:t>
            </a:r>
            <a:endParaRPr lang="en-US" sz="2800" dirty="0"/>
          </a:p>
          <a:p>
            <a:pPr algn="ctr"/>
            <a:r>
              <a:rPr lang="en-US" sz="2800" dirty="0" smtClean="0"/>
              <a:t>DePaul University School of Nursing</a:t>
            </a:r>
            <a:endParaRPr lang="en-US" sz="2800" dirty="0"/>
          </a:p>
          <a:p>
            <a:pPr algn="ctr"/>
            <a:r>
              <a:rPr lang="en-US" sz="2800" dirty="0"/>
              <a:t>Email</a:t>
            </a:r>
            <a:r>
              <a:rPr lang="en-US" sz="2800" dirty="0" smtClean="0"/>
              <a:t>: madisonboutlaw@gmail.com</a:t>
            </a:r>
            <a:endParaRPr lang="en-US" sz="2800" dirty="0"/>
          </a:p>
        </p:txBody>
      </p:sp>
      <p:sp>
        <p:nvSpPr>
          <p:cNvPr id="25" name="TextBox 24"/>
          <p:cNvSpPr txBox="1"/>
          <p:nvPr/>
        </p:nvSpPr>
        <p:spPr>
          <a:xfrm>
            <a:off x="1463040" y="29146502"/>
            <a:ext cx="9144000" cy="746346"/>
          </a:xfrm>
          <a:prstGeom prst="rect">
            <a:avLst/>
          </a:prstGeom>
          <a:noFill/>
        </p:spPr>
        <p:txBody>
          <a:bodyPr wrap="none" lIns="68568" tIns="34284" rIns="68568" bIns="34284" rtlCol="0">
            <a:noAutofit/>
          </a:bodyPr>
          <a:lstStyle/>
          <a:p>
            <a:pPr algn="ctr"/>
            <a:r>
              <a:rPr lang="en-US" sz="4400" b="1" dirty="0"/>
              <a:t>Contact Information</a:t>
            </a:r>
          </a:p>
        </p:txBody>
      </p:sp>
      <p:sp>
        <p:nvSpPr>
          <p:cNvPr id="26" name="TextBox 25"/>
          <p:cNvSpPr txBox="1"/>
          <p:nvPr/>
        </p:nvSpPr>
        <p:spPr>
          <a:xfrm>
            <a:off x="12801600" y="30038039"/>
            <a:ext cx="18288000" cy="2339102"/>
          </a:xfrm>
          <a:prstGeom prst="rect">
            <a:avLst/>
          </a:prstGeom>
          <a:noFill/>
          <a:ln>
            <a:noFill/>
          </a:ln>
        </p:spPr>
        <p:txBody>
          <a:bodyPr wrap="square" lIns="91440" tIns="91440" rIns="91440" bIns="91440" numCol="1" spcCol="342842" rtlCol="0">
            <a:normAutofit/>
          </a:bodyPr>
          <a:lstStyle/>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a:p>
            <a:pPr marL="342842" indent="-342842">
              <a:buFont typeface="+mj-lt"/>
              <a:buAutoNum type="arabicPeriod"/>
            </a:pPr>
            <a:r>
              <a:rPr lang="en-US" sz="1600" dirty="0"/>
              <a:t> </a:t>
            </a:r>
          </a:p>
        </p:txBody>
      </p:sp>
      <p:sp>
        <p:nvSpPr>
          <p:cNvPr id="27" name="TextBox 26"/>
          <p:cNvSpPr txBox="1"/>
          <p:nvPr/>
        </p:nvSpPr>
        <p:spPr>
          <a:xfrm>
            <a:off x="12801600" y="29146502"/>
            <a:ext cx="18288000" cy="685800"/>
          </a:xfrm>
          <a:prstGeom prst="rect">
            <a:avLst/>
          </a:prstGeom>
          <a:noFill/>
          <a:ln>
            <a:noFill/>
          </a:ln>
        </p:spPr>
        <p:txBody>
          <a:bodyPr wrap="none" lIns="68568" tIns="34284" rIns="68568" bIns="34284" rtlCol="0" anchor="ctr" anchorCtr="0">
            <a:noAutofit/>
          </a:bodyPr>
          <a:lstStyle/>
          <a:p>
            <a:pPr algn="ctr"/>
            <a:r>
              <a:rPr lang="en-US" sz="4400" b="1" dirty="0"/>
              <a:t>References</a:t>
            </a:r>
          </a:p>
        </p:txBody>
      </p:sp>
      <p:sp>
        <p:nvSpPr>
          <p:cNvPr id="10" name="Text Box 189"/>
          <p:cNvSpPr txBox="1">
            <a:spLocks noChangeArrowheads="1"/>
          </p:cNvSpPr>
          <p:nvPr/>
        </p:nvSpPr>
        <p:spPr bwMode="auto">
          <a:xfrm>
            <a:off x="1291046" y="5013834"/>
            <a:ext cx="9133113" cy="13357456"/>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defTabSz="849313">
              <a:buFont typeface="Arial" panose="020B0604020202020204" pitchFamily="34" charset="0"/>
              <a:buChar char="•"/>
            </a:pPr>
            <a:r>
              <a:rPr lang="en-US" sz="3400" dirty="0" smtClean="0">
                <a:latin typeface="+mn-lt"/>
              </a:rPr>
              <a:t>The </a:t>
            </a:r>
            <a:r>
              <a:rPr lang="en-US" sz="3400" dirty="0">
                <a:latin typeface="+mn-lt"/>
              </a:rPr>
              <a:t>lesbian, gay, bisexual, </a:t>
            </a:r>
            <a:r>
              <a:rPr lang="en-US" sz="3400" dirty="0" smtClean="0">
                <a:latin typeface="+mn-lt"/>
              </a:rPr>
              <a:t>transgender, and queer (LGBTQ+) </a:t>
            </a:r>
            <a:r>
              <a:rPr lang="en-US" sz="3400" dirty="0">
                <a:latin typeface="+mn-lt"/>
              </a:rPr>
              <a:t>community is particularly vulnerable to sexual health </a:t>
            </a:r>
            <a:r>
              <a:rPr lang="en-US" sz="3400" dirty="0" smtClean="0">
                <a:latin typeface="+mn-lt"/>
              </a:rPr>
              <a:t>disparities and suffers from a lack of preventative health service access and/or usage, as shown by research (Center </a:t>
            </a:r>
            <a:r>
              <a:rPr lang="en-US" sz="3400" dirty="0">
                <a:latin typeface="+mn-lt"/>
              </a:rPr>
              <a:t>for Disease Control, </a:t>
            </a:r>
            <a:r>
              <a:rPr lang="en-US" sz="3400" dirty="0" smtClean="0">
                <a:latin typeface="+mn-lt"/>
              </a:rPr>
              <a:t>2017; </a:t>
            </a:r>
            <a:r>
              <a:rPr lang="en-US" sz="3400" dirty="0" err="1">
                <a:latin typeface="+mn-lt"/>
              </a:rPr>
              <a:t>Herbst</a:t>
            </a:r>
            <a:r>
              <a:rPr lang="en-US" sz="3400" dirty="0">
                <a:latin typeface="+mn-lt"/>
              </a:rPr>
              <a:t>, Jacobs, Finlayson, </a:t>
            </a:r>
            <a:r>
              <a:rPr lang="en-US" sz="3400" dirty="0" err="1">
                <a:latin typeface="+mn-lt"/>
              </a:rPr>
              <a:t>McKleroy</a:t>
            </a:r>
            <a:r>
              <a:rPr lang="en-US" sz="3400" dirty="0">
                <a:latin typeface="+mn-lt"/>
              </a:rPr>
              <a:t>, Neumann, &amp; </a:t>
            </a:r>
            <a:r>
              <a:rPr lang="en-US" sz="3400" dirty="0" err="1" smtClean="0">
                <a:latin typeface="+mn-lt"/>
              </a:rPr>
              <a:t>Crepaz</a:t>
            </a:r>
            <a:r>
              <a:rPr lang="en-US" sz="3400" dirty="0" smtClean="0">
                <a:latin typeface="+mn-lt"/>
              </a:rPr>
              <a:t>, 2008; </a:t>
            </a:r>
            <a:r>
              <a:rPr lang="en-US" sz="3400" dirty="0" err="1">
                <a:latin typeface="+mn-lt"/>
              </a:rPr>
              <a:t>Buchmueller</a:t>
            </a:r>
            <a:r>
              <a:rPr lang="en-US" sz="3400" dirty="0">
                <a:latin typeface="+mn-lt"/>
              </a:rPr>
              <a:t> &amp; </a:t>
            </a:r>
            <a:r>
              <a:rPr lang="en-US" sz="3400" dirty="0" smtClean="0">
                <a:latin typeface="+mn-lt"/>
              </a:rPr>
              <a:t>Carpenter, 2010</a:t>
            </a:r>
            <a:r>
              <a:rPr lang="en-US" sz="3400" dirty="0">
                <a:latin typeface="+mn-lt"/>
              </a:rPr>
              <a:t>). </a:t>
            </a:r>
            <a:endParaRPr lang="en-US" sz="3400" dirty="0" smtClean="0">
              <a:latin typeface="+mn-lt"/>
            </a:endParaRPr>
          </a:p>
          <a:p>
            <a:pPr marL="457200" indent="-457200" defTabSz="849313">
              <a:buFont typeface="Arial" panose="020B0604020202020204" pitchFamily="34" charset="0"/>
              <a:buChar char="•"/>
            </a:pPr>
            <a:r>
              <a:rPr lang="en-US" sz="3400" dirty="0" smtClean="0">
                <a:latin typeface="+mn-lt"/>
              </a:rPr>
              <a:t>Reaching  </a:t>
            </a:r>
            <a:r>
              <a:rPr lang="en-US" sz="3400" dirty="0">
                <a:latin typeface="+mn-lt"/>
              </a:rPr>
              <a:t>the LGBTQ+ population with sexual health promotion can be a somewhat difficult task due to the barriers involved.  </a:t>
            </a:r>
            <a:endParaRPr lang="en-US" sz="3400" dirty="0" smtClean="0">
              <a:latin typeface="+mn-lt"/>
            </a:endParaRPr>
          </a:p>
          <a:p>
            <a:pPr marL="457200" indent="-457200" defTabSz="849313">
              <a:buFont typeface="Arial" panose="020B0604020202020204" pitchFamily="34" charset="0"/>
              <a:buChar char="•"/>
            </a:pPr>
            <a:r>
              <a:rPr lang="en-US" sz="3400" dirty="0" smtClean="0">
                <a:latin typeface="+mn-lt"/>
              </a:rPr>
              <a:t>Lack </a:t>
            </a:r>
            <a:r>
              <a:rPr lang="en-US" sz="3400" dirty="0">
                <a:latin typeface="+mn-lt"/>
              </a:rPr>
              <a:t>of “</a:t>
            </a:r>
            <a:r>
              <a:rPr lang="en-US" sz="3400" dirty="0" err="1">
                <a:latin typeface="+mn-lt"/>
              </a:rPr>
              <a:t>outness</a:t>
            </a:r>
            <a:r>
              <a:rPr lang="en-US" sz="3400" dirty="0">
                <a:latin typeface="+mn-lt"/>
              </a:rPr>
              <a:t>,” or the disclosure of sexual or gender identity, can be an immense barrier to sexual health promotion with LGBTQ+ individuals due to the stigma and possible discrimination surrounding identifying within the LGBTQ+ </a:t>
            </a:r>
            <a:r>
              <a:rPr lang="en-US" sz="3400" dirty="0" smtClean="0">
                <a:latin typeface="+mn-lt"/>
              </a:rPr>
              <a:t>spectrum.</a:t>
            </a:r>
            <a:endParaRPr lang="en-US" sz="3400" dirty="0">
              <a:latin typeface="+mn-lt"/>
            </a:endParaRPr>
          </a:p>
          <a:p>
            <a:pPr marL="457200" indent="-457200" defTabSz="849313">
              <a:buFont typeface="Arial" panose="020B0604020202020204" pitchFamily="34" charset="0"/>
              <a:buChar char="•"/>
            </a:pPr>
            <a:r>
              <a:rPr lang="en-US" sz="3400" dirty="0" smtClean="0">
                <a:latin typeface="+mn-lt"/>
              </a:rPr>
              <a:t>Within </a:t>
            </a:r>
            <a:r>
              <a:rPr lang="en-US" sz="3400" dirty="0">
                <a:latin typeface="+mn-lt"/>
              </a:rPr>
              <a:t>this literature review, both the barriers to sexual health education and the most effective sexual health promotion strategies for reaching the LGBTQ+ population identified by the literature are </a:t>
            </a:r>
            <a:r>
              <a:rPr lang="en-US" sz="3400" dirty="0" smtClean="0">
                <a:latin typeface="+mn-lt"/>
              </a:rPr>
              <a:t>discussed to alleviate the sexual health disparities identified within the LGBTQ+ population.</a:t>
            </a:r>
            <a:endParaRPr lang="en-US" sz="3400" dirty="0">
              <a:latin typeface="+mn-lt"/>
            </a:endParaRPr>
          </a:p>
        </p:txBody>
      </p:sp>
      <p:sp>
        <p:nvSpPr>
          <p:cNvPr id="32" name="Rectangle 31"/>
          <p:cNvSpPr/>
          <p:nvPr/>
        </p:nvSpPr>
        <p:spPr>
          <a:xfrm>
            <a:off x="1280159" y="4343668"/>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Background</a:t>
            </a:r>
            <a:endParaRPr lang="en-US" sz="4400" b="1" dirty="0">
              <a:solidFill>
                <a:schemeClr val="accent3">
                  <a:lumMod val="20000"/>
                  <a:lumOff val="80000"/>
                </a:schemeClr>
              </a:solidFill>
            </a:endParaRPr>
          </a:p>
        </p:txBody>
      </p:sp>
      <p:sp>
        <p:nvSpPr>
          <p:cNvPr id="33" name="Rectangle 32"/>
          <p:cNvSpPr/>
          <p:nvPr/>
        </p:nvSpPr>
        <p:spPr>
          <a:xfrm>
            <a:off x="1269272" y="18772510"/>
            <a:ext cx="91440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Purpose/Research Questions</a:t>
            </a:r>
            <a:endParaRPr lang="en-US" sz="4400" b="1" dirty="0">
              <a:solidFill>
                <a:schemeClr val="accent3">
                  <a:lumMod val="20000"/>
                  <a:lumOff val="80000"/>
                </a:schemeClr>
              </a:solidFill>
            </a:endParaRPr>
          </a:p>
        </p:txBody>
      </p:sp>
      <p:sp>
        <p:nvSpPr>
          <p:cNvPr id="13" name="Text Box 192"/>
          <p:cNvSpPr txBox="1">
            <a:spLocks noChangeArrowheads="1"/>
          </p:cNvSpPr>
          <p:nvPr/>
        </p:nvSpPr>
        <p:spPr bwMode="auto">
          <a:xfrm>
            <a:off x="11521440" y="5884248"/>
            <a:ext cx="20848320" cy="3683405"/>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smtClean="0">
                <a:latin typeface="Calibri" pitchFamily="34" charset="0"/>
              </a:rPr>
              <a:t>Data Evaluation &amp; Data Analysis:</a:t>
            </a:r>
          </a:p>
          <a:p>
            <a:pPr marL="457200" indent="-457200" eaLnBrk="1" hangingPunct="1">
              <a:buFont typeface="Arial" panose="020B0604020202020204" pitchFamily="34" charset="0"/>
              <a:buChar char="•"/>
            </a:pPr>
            <a:r>
              <a:rPr lang="en-US" sz="3200" dirty="0" smtClean="0">
                <a:latin typeface="Calibri" pitchFamily="34" charset="0"/>
              </a:rPr>
              <a:t>Inclusion Criteria: peer reviewed articles, published between 2007 and 2017 in English, studies within the nursing or medicine discipline, studies discussing barriers to sexual health education and studies discussing sexual health promotion strategies, target population is the LGBTQ+ community, full text article available for viewing</a:t>
            </a:r>
          </a:p>
          <a:p>
            <a:pPr marL="457200" indent="-457200" eaLnBrk="1" hangingPunct="1">
              <a:buFont typeface="Arial" panose="020B0604020202020204" pitchFamily="34" charset="0"/>
              <a:buChar char="•"/>
            </a:pPr>
            <a:r>
              <a:rPr lang="en-US" sz="3200" dirty="0" smtClean="0">
                <a:latin typeface="Calibri" pitchFamily="34" charset="0"/>
              </a:rPr>
              <a:t>Exclusion Criteria: subjects consisting of non-LGBTQ+ populations, studies outside of the nursing or medicine discipline, studies that did not meet the inclusion criteria</a:t>
            </a:r>
          </a:p>
          <a:p>
            <a:pPr marL="457200" indent="-457200" eaLnBrk="1" hangingPunct="1">
              <a:buFont typeface="Arial" panose="020B0604020202020204" pitchFamily="34" charset="0"/>
              <a:buChar char="•"/>
            </a:pPr>
            <a:r>
              <a:rPr lang="en-US" sz="3200" dirty="0" smtClean="0">
                <a:latin typeface="Calibri" pitchFamily="34" charset="0"/>
              </a:rPr>
              <a:t>Search yielded 18 articles in total</a:t>
            </a:r>
          </a:p>
          <a:p>
            <a:pPr eaLnBrk="1" hangingPunct="1"/>
            <a:endParaRPr lang="en-US" sz="3200" dirty="0" smtClean="0">
              <a:latin typeface="Calibri" pitchFamily="34" charset="0"/>
            </a:endParaRPr>
          </a:p>
          <a:p>
            <a:pPr eaLnBrk="1" hangingPunct="1"/>
            <a:r>
              <a:rPr lang="en-US" sz="3200" dirty="0" smtClean="0">
                <a:latin typeface="Calibri" pitchFamily="34" charset="0"/>
              </a:rPr>
              <a:t> </a:t>
            </a:r>
          </a:p>
          <a:p>
            <a:pPr eaLnBrk="1" hangingPunct="1"/>
            <a:endParaRPr lang="en-US" sz="3200" dirty="0">
              <a:latin typeface="Calibri" pitchFamily="34" charset="0"/>
            </a:endParaRPr>
          </a:p>
        </p:txBody>
      </p:sp>
      <p:sp>
        <p:nvSpPr>
          <p:cNvPr id="34" name="Rectangle 33"/>
          <p:cNvSpPr/>
          <p:nvPr/>
        </p:nvSpPr>
        <p:spPr>
          <a:xfrm>
            <a:off x="11521440" y="5180020"/>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Methods</a:t>
            </a:r>
            <a:endParaRPr lang="en-US" sz="4400" b="1" dirty="0">
              <a:solidFill>
                <a:schemeClr val="accent3">
                  <a:lumMod val="20000"/>
                  <a:lumOff val="80000"/>
                </a:schemeClr>
              </a:solidFill>
            </a:endParaRPr>
          </a:p>
        </p:txBody>
      </p:sp>
      <p:sp>
        <p:nvSpPr>
          <p:cNvPr id="45" name="Rectangle 44"/>
          <p:cNvSpPr/>
          <p:nvPr/>
        </p:nvSpPr>
        <p:spPr>
          <a:xfrm>
            <a:off x="11521440" y="10152189"/>
            <a:ext cx="208483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Results</a:t>
            </a:r>
          </a:p>
        </p:txBody>
      </p:sp>
      <p:sp>
        <p:nvSpPr>
          <p:cNvPr id="39" name="TextBox 38"/>
          <p:cNvSpPr txBox="1"/>
          <p:nvPr/>
        </p:nvSpPr>
        <p:spPr>
          <a:xfrm>
            <a:off x="33284160" y="29146502"/>
            <a:ext cx="9144000" cy="746346"/>
          </a:xfrm>
          <a:prstGeom prst="rect">
            <a:avLst/>
          </a:prstGeom>
          <a:noFill/>
        </p:spPr>
        <p:txBody>
          <a:bodyPr wrap="none" lIns="68568" tIns="34284" rIns="68568" bIns="34284" rtlCol="0">
            <a:noAutofit/>
          </a:bodyPr>
          <a:lstStyle/>
          <a:p>
            <a:pPr algn="ctr"/>
            <a:r>
              <a:rPr lang="en-US" sz="4400" b="1" dirty="0"/>
              <a:t>Acknowledgements</a:t>
            </a:r>
          </a:p>
        </p:txBody>
      </p:sp>
      <p:sp>
        <p:nvSpPr>
          <p:cNvPr id="38" name="TextBox 37"/>
          <p:cNvSpPr txBox="1"/>
          <p:nvPr/>
        </p:nvSpPr>
        <p:spPr>
          <a:xfrm>
            <a:off x="33284160" y="30038039"/>
            <a:ext cx="9144000" cy="2223674"/>
          </a:xfrm>
          <a:prstGeom prst="rect">
            <a:avLst/>
          </a:prstGeom>
          <a:noFill/>
        </p:spPr>
        <p:txBody>
          <a:bodyPr wrap="square" lIns="91440" tIns="91440" rIns="91440" bIns="91440" rtlCol="0">
            <a:normAutofit/>
          </a:bodyPr>
          <a:lstStyle/>
          <a:p>
            <a:pPr algn="ctr"/>
            <a:r>
              <a:rPr lang="en-US" sz="2800" dirty="0" smtClean="0"/>
              <a:t>Dr. Young-Me Lee</a:t>
            </a:r>
            <a:endParaRPr lang="en-US" sz="2800" dirty="0"/>
          </a:p>
        </p:txBody>
      </p:sp>
      <p:pic>
        <p:nvPicPr>
          <p:cNvPr id="42" name="Picture 26" descr="depaul_color_rever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597" y="1464879"/>
            <a:ext cx="1052512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53002" y="386921"/>
            <a:ext cx="5172075" cy="3448050"/>
          </a:xfrm>
          <a:prstGeom prst="rect">
            <a:avLst/>
          </a:prstGeom>
        </p:spPr>
      </p:pic>
      <p:sp>
        <p:nvSpPr>
          <p:cNvPr id="3" name="TextBox 2"/>
          <p:cNvSpPr txBox="1"/>
          <p:nvPr/>
        </p:nvSpPr>
        <p:spPr>
          <a:xfrm>
            <a:off x="624840" y="28818512"/>
            <a:ext cx="42382440" cy="4139731"/>
          </a:xfrm>
          <a:prstGeom prst="rect">
            <a:avLst/>
          </a:prstGeom>
          <a:solidFill>
            <a:schemeClr val="bg1"/>
          </a:solidFill>
        </p:spPr>
        <p:txBody>
          <a:bodyPr wrap="square" rtlCol="0">
            <a:spAutoFit/>
          </a:bodyPr>
          <a:lstStyle/>
          <a:p>
            <a:endParaRPr lang="en-US" dirty="0"/>
          </a:p>
        </p:txBody>
      </p:sp>
      <p:sp>
        <p:nvSpPr>
          <p:cNvPr id="15" name="Text Box 194"/>
          <p:cNvSpPr txBox="1">
            <a:spLocks noChangeArrowheads="1"/>
          </p:cNvSpPr>
          <p:nvPr/>
        </p:nvSpPr>
        <p:spPr bwMode="auto">
          <a:xfrm>
            <a:off x="11521440" y="10837989"/>
            <a:ext cx="20848320" cy="19754403"/>
          </a:xfrm>
          <a:prstGeom prst="rect">
            <a:avLst/>
          </a:prstGeom>
          <a:solidFill>
            <a:schemeClr val="bg1"/>
          </a:solidFill>
          <a:ln w="12700">
            <a:solidFill>
              <a:schemeClr val="accent1">
                <a:lumMod val="75000"/>
              </a:schemeClr>
            </a:solidFill>
          </a:ln>
          <a:effectLst/>
        </p:spPr>
        <p:txBody>
          <a:bodyPr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smtClean="0">
                <a:latin typeface="Calibri" pitchFamily="34" charset="0"/>
              </a:rPr>
              <a:t>Seven Barriers Identified:</a:t>
            </a:r>
            <a:endParaRPr lang="en-US" sz="3200" dirty="0" smtClean="0">
              <a:latin typeface="Calibri" pitchFamily="34" charset="0"/>
            </a:endParaRPr>
          </a:p>
          <a:p>
            <a:pPr marL="457200" indent="-457200" eaLnBrk="1" hangingPunct="1">
              <a:buFont typeface="Arial" panose="020B0604020202020204" pitchFamily="34" charset="0"/>
              <a:buChar char="•"/>
            </a:pPr>
            <a:r>
              <a:rPr lang="en-US" sz="3200" i="1" dirty="0" smtClean="0">
                <a:latin typeface="Calibri" pitchFamily="34" charset="0"/>
              </a:rPr>
              <a:t>Non-Disclosure</a:t>
            </a:r>
          </a:p>
          <a:p>
            <a:pPr marL="1200150" lvl="1" indent="-457200" eaLnBrk="1" hangingPunct="1">
              <a:buFont typeface="Arial" panose="020B0604020202020204" pitchFamily="34" charset="0"/>
              <a:buChar char="•"/>
            </a:pPr>
            <a:r>
              <a:rPr lang="en-US" sz="3200" dirty="0" smtClean="0">
                <a:latin typeface="Calibri" pitchFamily="34" charset="0"/>
              </a:rPr>
              <a:t>Not disclosing sexual or gender identity to providers is associated with health care disparities and a decrease in adequate sexual health promotion (Law, Mathai, </a:t>
            </a:r>
            <a:r>
              <a:rPr lang="en-US" sz="3200" dirty="0" err="1" smtClean="0">
                <a:latin typeface="Calibri" pitchFamily="34" charset="0"/>
              </a:rPr>
              <a:t>Veinot</a:t>
            </a:r>
            <a:r>
              <a:rPr lang="en-US" sz="3200" dirty="0" smtClean="0">
                <a:latin typeface="Calibri" pitchFamily="34" charset="0"/>
              </a:rPr>
              <a:t>, Webster, &amp; </a:t>
            </a:r>
            <a:r>
              <a:rPr lang="en-US" sz="3200" dirty="0" err="1" smtClean="0">
                <a:latin typeface="Calibri" pitchFamily="34" charset="0"/>
              </a:rPr>
              <a:t>Myopoulos</a:t>
            </a:r>
            <a:r>
              <a:rPr lang="en-US" sz="3200" dirty="0" smtClean="0">
                <a:latin typeface="Calibri" pitchFamily="34" charset="0"/>
              </a:rPr>
              <a:t>, 2015).</a:t>
            </a:r>
          </a:p>
          <a:p>
            <a:pPr marL="457200" indent="-457200" eaLnBrk="1" hangingPunct="1">
              <a:buFont typeface="Arial" panose="020B0604020202020204" pitchFamily="34" charset="0"/>
              <a:buChar char="•"/>
            </a:pPr>
            <a:r>
              <a:rPr lang="en-US" sz="3200" i="1" dirty="0" smtClean="0">
                <a:latin typeface="Calibri" pitchFamily="34" charset="0"/>
              </a:rPr>
              <a:t>Stigma</a:t>
            </a:r>
          </a:p>
          <a:p>
            <a:pPr marL="1200150" lvl="1" indent="-457200" eaLnBrk="1" hangingPunct="1">
              <a:buFont typeface="Arial" panose="020B0604020202020204" pitchFamily="34" charset="0"/>
              <a:buChar char="•"/>
            </a:pPr>
            <a:r>
              <a:rPr lang="en-US" sz="3200" dirty="0" smtClean="0">
                <a:latin typeface="Calibri" pitchFamily="34" charset="0"/>
              </a:rPr>
              <a:t>Within both the transgender and bisexual populations, stigma has been associated with lack of access to health care services, and therefore sexual health promotion (</a:t>
            </a:r>
            <a:r>
              <a:rPr lang="en-US" sz="3200" dirty="0" err="1" smtClean="0">
                <a:latin typeface="Calibri" pitchFamily="34" charset="0"/>
              </a:rPr>
              <a:t>Poteat</a:t>
            </a:r>
            <a:r>
              <a:rPr lang="en-US" sz="3200" dirty="0" smtClean="0">
                <a:latin typeface="Calibri" pitchFamily="34" charset="0"/>
              </a:rPr>
              <a:t>, Malik, </a:t>
            </a:r>
            <a:r>
              <a:rPr lang="en-US" sz="3200" dirty="0" err="1" smtClean="0">
                <a:latin typeface="Calibri" pitchFamily="34" charset="0"/>
              </a:rPr>
              <a:t>Scheim</a:t>
            </a:r>
            <a:r>
              <a:rPr lang="en-US" sz="3200" dirty="0" smtClean="0">
                <a:latin typeface="Calibri" pitchFamily="34" charset="0"/>
              </a:rPr>
              <a:t>, &amp; Elliott, 2017; Whitehead, Shaver, &amp; Stephenson, 2016; </a:t>
            </a:r>
            <a:r>
              <a:rPr lang="en-US" sz="3200" dirty="0" err="1" smtClean="0">
                <a:latin typeface="Calibri" pitchFamily="34" charset="0"/>
              </a:rPr>
              <a:t>Arbeit</a:t>
            </a:r>
            <a:r>
              <a:rPr lang="en-US" sz="3200" dirty="0" smtClean="0">
                <a:latin typeface="Calibri" pitchFamily="34" charset="0"/>
              </a:rPr>
              <a:t>, Fisher, </a:t>
            </a:r>
            <a:r>
              <a:rPr lang="en-US" sz="3200" dirty="0" err="1" smtClean="0">
                <a:latin typeface="Calibri" pitchFamily="34" charset="0"/>
              </a:rPr>
              <a:t>Macapagal</a:t>
            </a:r>
            <a:r>
              <a:rPr lang="en-US" sz="3200" dirty="0" smtClean="0">
                <a:latin typeface="Calibri" pitchFamily="34" charset="0"/>
              </a:rPr>
              <a:t>, &amp; </a:t>
            </a:r>
            <a:r>
              <a:rPr lang="en-US" sz="3200" dirty="0" err="1" smtClean="0">
                <a:latin typeface="Calibri" pitchFamily="34" charset="0"/>
              </a:rPr>
              <a:t>Mustanski</a:t>
            </a:r>
            <a:r>
              <a:rPr lang="en-US" sz="3200" dirty="0" smtClean="0">
                <a:latin typeface="Calibri" pitchFamily="34" charset="0"/>
              </a:rPr>
              <a:t>, 2016). </a:t>
            </a:r>
          </a:p>
          <a:p>
            <a:pPr marL="457200" indent="-457200" eaLnBrk="1" hangingPunct="1">
              <a:buFont typeface="Arial" panose="020B0604020202020204" pitchFamily="34" charset="0"/>
              <a:buChar char="•"/>
            </a:pPr>
            <a:r>
              <a:rPr lang="en-US" sz="3200" i="1" dirty="0" smtClean="0">
                <a:latin typeface="Calibri" pitchFamily="34" charset="0"/>
              </a:rPr>
              <a:t>Discrimination</a:t>
            </a:r>
          </a:p>
          <a:p>
            <a:pPr marL="1200150" lvl="1" indent="-457200" eaLnBrk="1" hangingPunct="1">
              <a:buFont typeface="Arial" panose="020B0604020202020204" pitchFamily="34" charset="0"/>
              <a:buChar char="•"/>
            </a:pPr>
            <a:r>
              <a:rPr lang="en-US" sz="3200" dirty="0">
                <a:latin typeface="Calibri" pitchFamily="34" charset="0"/>
              </a:rPr>
              <a:t>D</a:t>
            </a:r>
            <a:r>
              <a:rPr lang="en-US" sz="3200" dirty="0" smtClean="0">
                <a:latin typeface="Calibri" pitchFamily="34" charset="0"/>
              </a:rPr>
              <a:t>ue to stigmas faced by transgender and bisexual populations, discrimination leads to decreased use of health care services by these populations (</a:t>
            </a:r>
            <a:r>
              <a:rPr lang="en-US" sz="3200" dirty="0" err="1" smtClean="0">
                <a:latin typeface="Calibri" pitchFamily="34" charset="0"/>
              </a:rPr>
              <a:t>Poteat</a:t>
            </a:r>
            <a:r>
              <a:rPr lang="en-US" sz="3200" dirty="0" smtClean="0">
                <a:latin typeface="Calibri" pitchFamily="34" charset="0"/>
              </a:rPr>
              <a:t>, Malik, </a:t>
            </a:r>
            <a:r>
              <a:rPr lang="en-US" sz="3200" dirty="0" err="1" smtClean="0">
                <a:latin typeface="Calibri" pitchFamily="34" charset="0"/>
              </a:rPr>
              <a:t>Scheim</a:t>
            </a:r>
            <a:r>
              <a:rPr lang="en-US" sz="3200" dirty="0" smtClean="0">
                <a:latin typeface="Calibri" pitchFamily="34" charset="0"/>
              </a:rPr>
              <a:t>, &amp; Elliott, 2017; </a:t>
            </a:r>
            <a:r>
              <a:rPr lang="en-US" sz="3200" dirty="0" err="1" smtClean="0">
                <a:latin typeface="Calibri" pitchFamily="34" charset="0"/>
              </a:rPr>
              <a:t>Arbeit</a:t>
            </a:r>
            <a:r>
              <a:rPr lang="en-US" sz="3200" dirty="0" smtClean="0">
                <a:latin typeface="Calibri" pitchFamily="34" charset="0"/>
              </a:rPr>
              <a:t>, Fisher, </a:t>
            </a:r>
            <a:r>
              <a:rPr lang="en-US" sz="3200" dirty="0" err="1" smtClean="0">
                <a:latin typeface="Calibri" pitchFamily="34" charset="0"/>
              </a:rPr>
              <a:t>Macapagal</a:t>
            </a:r>
            <a:r>
              <a:rPr lang="en-US" sz="3200" dirty="0" smtClean="0">
                <a:latin typeface="Calibri" pitchFamily="34" charset="0"/>
              </a:rPr>
              <a:t>, &amp; </a:t>
            </a:r>
            <a:r>
              <a:rPr lang="en-US" sz="3200" dirty="0" err="1" smtClean="0">
                <a:latin typeface="Calibri" pitchFamily="34" charset="0"/>
              </a:rPr>
              <a:t>Mustanski</a:t>
            </a:r>
            <a:r>
              <a:rPr lang="en-US" sz="3200" dirty="0" smtClean="0">
                <a:latin typeface="Calibri" pitchFamily="34" charset="0"/>
              </a:rPr>
              <a:t>, 2016).</a:t>
            </a:r>
          </a:p>
          <a:p>
            <a:pPr marL="457200" indent="-457200" eaLnBrk="1" hangingPunct="1">
              <a:buFont typeface="Arial" panose="020B0604020202020204" pitchFamily="34" charset="0"/>
              <a:buChar char="•"/>
            </a:pPr>
            <a:r>
              <a:rPr lang="en-US" sz="3200" i="1" dirty="0" smtClean="0">
                <a:latin typeface="Calibri" pitchFamily="34" charset="0"/>
              </a:rPr>
              <a:t>Heteronormativity</a:t>
            </a:r>
          </a:p>
          <a:p>
            <a:pPr marL="1200150" lvl="1" indent="-457200" eaLnBrk="1" hangingPunct="1">
              <a:buFont typeface="Arial" panose="020B0604020202020204" pitchFamily="34" charset="0"/>
              <a:buChar char="•"/>
            </a:pPr>
            <a:r>
              <a:rPr lang="en-US" sz="3200" dirty="0" smtClean="0">
                <a:latin typeface="Calibri" pitchFamily="34" charset="0"/>
              </a:rPr>
              <a:t>The assumption of heterosexuality negatively impacts bisexual and lesbian </a:t>
            </a:r>
            <a:r>
              <a:rPr lang="en-US" sz="3200" dirty="0" err="1" smtClean="0">
                <a:latin typeface="Calibri" pitchFamily="34" charset="0"/>
              </a:rPr>
              <a:t>womens</a:t>
            </a:r>
            <a:r>
              <a:rPr lang="en-US" sz="3200" dirty="0" smtClean="0">
                <a:latin typeface="Calibri" pitchFamily="34" charset="0"/>
              </a:rPr>
              <a:t>’ access to sexual health education and care, creating a “missed opportunity” for sexual health promotion as well as decreasing knowledge and practice of safer sex (</a:t>
            </a:r>
            <a:r>
              <a:rPr lang="en-US" sz="3200" dirty="0" err="1" smtClean="0">
                <a:latin typeface="Calibri" pitchFamily="34" charset="0"/>
              </a:rPr>
              <a:t>Arbeit</a:t>
            </a:r>
            <a:r>
              <a:rPr lang="en-US" sz="3200" dirty="0" smtClean="0">
                <a:latin typeface="Calibri" pitchFamily="34" charset="0"/>
              </a:rPr>
              <a:t>, Fisher, </a:t>
            </a:r>
            <a:r>
              <a:rPr lang="en-US" sz="3200" dirty="0" err="1" smtClean="0">
                <a:latin typeface="Calibri" pitchFamily="34" charset="0"/>
              </a:rPr>
              <a:t>Macapagal</a:t>
            </a:r>
            <a:r>
              <a:rPr lang="en-US" sz="3200" dirty="0" smtClean="0">
                <a:latin typeface="Calibri" pitchFamily="34" charset="0"/>
              </a:rPr>
              <a:t>, &amp; </a:t>
            </a:r>
            <a:r>
              <a:rPr lang="en-US" sz="3200" dirty="0" err="1" smtClean="0">
                <a:latin typeface="Calibri" pitchFamily="34" charset="0"/>
              </a:rPr>
              <a:t>Mustanski</a:t>
            </a:r>
            <a:r>
              <a:rPr lang="en-US" sz="3200" dirty="0" smtClean="0">
                <a:latin typeface="Calibri" pitchFamily="34" charset="0"/>
              </a:rPr>
              <a:t>, 2016; McNair, Power, &amp; </a:t>
            </a:r>
            <a:r>
              <a:rPr lang="en-US" sz="3200" dirty="0" err="1" smtClean="0">
                <a:latin typeface="Calibri" pitchFamily="34" charset="0"/>
              </a:rPr>
              <a:t>Carr</a:t>
            </a:r>
            <a:r>
              <a:rPr lang="en-US" sz="3200" dirty="0" smtClean="0">
                <a:latin typeface="Calibri" pitchFamily="34" charset="0"/>
              </a:rPr>
              <a:t>, 2009).</a:t>
            </a:r>
          </a:p>
          <a:p>
            <a:pPr marL="457200" indent="-457200" eaLnBrk="1" hangingPunct="1">
              <a:buFont typeface="Arial" panose="020B0604020202020204" pitchFamily="34" charset="0"/>
              <a:buChar char="•"/>
            </a:pPr>
            <a:r>
              <a:rPr lang="en-US" sz="3200" i="1" dirty="0" smtClean="0">
                <a:latin typeface="Calibri" pitchFamily="34" charset="0"/>
              </a:rPr>
              <a:t>Lack of Reliable Information</a:t>
            </a:r>
          </a:p>
          <a:p>
            <a:pPr marL="1200150" lvl="1" indent="-457200" eaLnBrk="1" hangingPunct="1">
              <a:buFont typeface="Arial" panose="020B0604020202020204" pitchFamily="34" charset="0"/>
              <a:buChar char="•"/>
            </a:pPr>
            <a:r>
              <a:rPr lang="en-US" sz="3200" dirty="0" smtClean="0">
                <a:latin typeface="Calibri" pitchFamily="34" charset="0"/>
              </a:rPr>
              <a:t>A lack of information, or in some cases false or unreliable information, negatively affects the sexual health education levels of lesbian and bisexual women (Formby, 2011; Power, McNair, &amp; </a:t>
            </a:r>
            <a:r>
              <a:rPr lang="en-US" sz="3200" dirty="0" err="1" smtClean="0">
                <a:latin typeface="Calibri" pitchFamily="34" charset="0"/>
              </a:rPr>
              <a:t>Carr</a:t>
            </a:r>
            <a:r>
              <a:rPr lang="en-US" sz="3200" dirty="0" smtClean="0">
                <a:latin typeface="Calibri" pitchFamily="34" charset="0"/>
              </a:rPr>
              <a:t>, 2009; </a:t>
            </a:r>
            <a:r>
              <a:rPr lang="en-US" sz="3200" dirty="0" err="1" smtClean="0">
                <a:latin typeface="Calibri" pitchFamily="34" charset="0"/>
              </a:rPr>
              <a:t>Arbeit</a:t>
            </a:r>
            <a:r>
              <a:rPr lang="en-US" sz="3200" dirty="0" smtClean="0">
                <a:latin typeface="Calibri" pitchFamily="34" charset="0"/>
              </a:rPr>
              <a:t>, Fisher, </a:t>
            </a:r>
            <a:r>
              <a:rPr lang="en-US" sz="3200" dirty="0" err="1" smtClean="0">
                <a:latin typeface="Calibri" pitchFamily="34" charset="0"/>
              </a:rPr>
              <a:t>Macapagal</a:t>
            </a:r>
            <a:r>
              <a:rPr lang="en-US" sz="3200" dirty="0" smtClean="0">
                <a:latin typeface="Calibri" pitchFamily="34" charset="0"/>
              </a:rPr>
              <a:t>, &amp; </a:t>
            </a:r>
            <a:r>
              <a:rPr lang="en-US" sz="3200" dirty="0" err="1" smtClean="0">
                <a:latin typeface="Calibri" pitchFamily="34" charset="0"/>
              </a:rPr>
              <a:t>Mustanski</a:t>
            </a:r>
            <a:r>
              <a:rPr lang="en-US" sz="3200" dirty="0" smtClean="0">
                <a:latin typeface="Calibri" pitchFamily="34" charset="0"/>
              </a:rPr>
              <a:t>, 2016).</a:t>
            </a:r>
          </a:p>
          <a:p>
            <a:pPr marL="457200" indent="-457200" eaLnBrk="1" hangingPunct="1">
              <a:buFont typeface="Arial" panose="020B0604020202020204" pitchFamily="34" charset="0"/>
              <a:buChar char="•"/>
            </a:pPr>
            <a:r>
              <a:rPr lang="en-US" sz="3200" i="1" dirty="0" smtClean="0">
                <a:latin typeface="Calibri" pitchFamily="34" charset="0"/>
              </a:rPr>
              <a:t>Poverty</a:t>
            </a:r>
          </a:p>
          <a:p>
            <a:pPr marL="1200150" lvl="1" indent="-457200" eaLnBrk="1" hangingPunct="1">
              <a:buFont typeface="Arial" panose="020B0604020202020204" pitchFamily="34" charset="0"/>
              <a:buChar char="•"/>
            </a:pPr>
            <a:r>
              <a:rPr lang="en-US" sz="3200" dirty="0" smtClean="0">
                <a:latin typeface="Calibri" pitchFamily="34" charset="0"/>
              </a:rPr>
              <a:t>Poverty negatively affects transgender populations disproportionately and can lead to an increase in sex work likelihood and therefore high risk sexual practices (</a:t>
            </a:r>
            <a:r>
              <a:rPr lang="en-US" sz="3200" dirty="0" err="1" smtClean="0">
                <a:latin typeface="Calibri" pitchFamily="34" charset="0"/>
              </a:rPr>
              <a:t>Poteat</a:t>
            </a:r>
            <a:r>
              <a:rPr lang="en-US" sz="3200" dirty="0" smtClean="0">
                <a:latin typeface="Calibri" pitchFamily="34" charset="0"/>
              </a:rPr>
              <a:t>, Malik, </a:t>
            </a:r>
            <a:r>
              <a:rPr lang="en-US" sz="3200" dirty="0" err="1" smtClean="0">
                <a:latin typeface="Calibri" pitchFamily="34" charset="0"/>
              </a:rPr>
              <a:t>Scheim</a:t>
            </a:r>
            <a:r>
              <a:rPr lang="en-US" sz="3200" dirty="0" smtClean="0">
                <a:latin typeface="Calibri" pitchFamily="34" charset="0"/>
              </a:rPr>
              <a:t>, &amp; Elliott, 2017).</a:t>
            </a:r>
          </a:p>
          <a:p>
            <a:pPr marL="457200" indent="-457200" eaLnBrk="1" hangingPunct="1">
              <a:buFont typeface="Arial" panose="020B0604020202020204" pitchFamily="34" charset="0"/>
              <a:buChar char="•"/>
            </a:pPr>
            <a:r>
              <a:rPr lang="en-US" sz="3200" i="1" dirty="0" smtClean="0">
                <a:latin typeface="Calibri" pitchFamily="34" charset="0"/>
              </a:rPr>
              <a:t>Invisibility</a:t>
            </a:r>
          </a:p>
          <a:p>
            <a:pPr marL="1200150" lvl="1" indent="-457200" eaLnBrk="1" hangingPunct="1">
              <a:buFont typeface="Arial" panose="020B0604020202020204" pitchFamily="34" charset="0"/>
              <a:buChar char="•"/>
            </a:pPr>
            <a:r>
              <a:rPr lang="en-US" sz="3200" dirty="0" smtClean="0">
                <a:latin typeface="Calibri" pitchFamily="34" charset="0"/>
              </a:rPr>
              <a:t>Bisexual and lesbian populations, especially females, experience the barrier of invisibility regarding their sexual identity which negatively influences the sexual health education offered (</a:t>
            </a:r>
            <a:r>
              <a:rPr lang="en-US" sz="3200" dirty="0" err="1" smtClean="0">
                <a:latin typeface="Calibri" pitchFamily="34" charset="0"/>
              </a:rPr>
              <a:t>Arbeit</a:t>
            </a:r>
            <a:r>
              <a:rPr lang="en-US" sz="3200" dirty="0" smtClean="0">
                <a:latin typeface="Calibri" pitchFamily="34" charset="0"/>
              </a:rPr>
              <a:t>, Fisher, </a:t>
            </a:r>
            <a:r>
              <a:rPr lang="en-US" sz="3200" dirty="0" err="1" smtClean="0">
                <a:latin typeface="Calibri" pitchFamily="34" charset="0"/>
              </a:rPr>
              <a:t>Macapagal</a:t>
            </a:r>
            <a:r>
              <a:rPr lang="en-US" sz="3200" dirty="0" smtClean="0">
                <a:latin typeface="Calibri" pitchFamily="34" charset="0"/>
              </a:rPr>
              <a:t>, &amp; </a:t>
            </a:r>
            <a:r>
              <a:rPr lang="en-US" sz="3200" dirty="0" err="1" smtClean="0">
                <a:latin typeface="Calibri" pitchFamily="34" charset="0"/>
              </a:rPr>
              <a:t>Mustanski</a:t>
            </a:r>
            <a:r>
              <a:rPr lang="en-US" sz="3200" dirty="0" smtClean="0">
                <a:latin typeface="Calibri" pitchFamily="34" charset="0"/>
              </a:rPr>
              <a:t>, 2016; Formby, 2011).</a:t>
            </a:r>
          </a:p>
          <a:p>
            <a:pPr lvl="1" indent="0" eaLnBrk="1" hangingPunct="1"/>
            <a:endParaRPr lang="en-US" sz="3200" dirty="0" smtClean="0">
              <a:latin typeface="Calibri" pitchFamily="34" charset="0"/>
            </a:endParaRPr>
          </a:p>
          <a:p>
            <a:pPr eaLnBrk="1" hangingPunct="1"/>
            <a:r>
              <a:rPr lang="en-US" sz="3200" b="1" dirty="0" smtClean="0">
                <a:latin typeface="Calibri" pitchFamily="34" charset="0"/>
              </a:rPr>
              <a:t>Three Effective Promotion Strategies Identified:</a:t>
            </a:r>
            <a:endParaRPr lang="en-US" sz="3200" dirty="0" smtClean="0">
              <a:latin typeface="Calibri" pitchFamily="34" charset="0"/>
            </a:endParaRPr>
          </a:p>
          <a:p>
            <a:pPr marL="457200" indent="-457200" eaLnBrk="1" hangingPunct="1">
              <a:buFont typeface="Arial" panose="020B0604020202020204" pitchFamily="34" charset="0"/>
              <a:buChar char="•"/>
            </a:pPr>
            <a:r>
              <a:rPr lang="en-US" sz="3200" i="1" dirty="0" smtClean="0">
                <a:latin typeface="Calibri" pitchFamily="34" charset="0"/>
              </a:rPr>
              <a:t>Online Format</a:t>
            </a:r>
          </a:p>
          <a:p>
            <a:pPr marL="1200150" lvl="1" indent="-457200" eaLnBrk="1" hangingPunct="1">
              <a:buFont typeface="Arial" panose="020B0604020202020204" pitchFamily="34" charset="0"/>
              <a:buChar char="•"/>
            </a:pPr>
            <a:r>
              <a:rPr lang="en-US" sz="3200" dirty="0" smtClean="0">
                <a:latin typeface="Calibri" pitchFamily="34" charset="0"/>
              </a:rPr>
              <a:t>An online format was identified as an effective promotion intervention for this community (</a:t>
            </a:r>
            <a:r>
              <a:rPr lang="en-US" sz="3200" dirty="0" err="1" smtClean="0">
                <a:latin typeface="Calibri" pitchFamily="34" charset="0"/>
              </a:rPr>
              <a:t>Jabson</a:t>
            </a:r>
            <a:r>
              <a:rPr lang="en-US" sz="3200" dirty="0" smtClean="0">
                <a:latin typeface="Calibri" pitchFamily="34" charset="0"/>
              </a:rPr>
              <a:t>, Patterson, &amp; </a:t>
            </a:r>
            <a:r>
              <a:rPr lang="en-US" sz="3200" dirty="0" err="1" smtClean="0">
                <a:latin typeface="Calibri" pitchFamily="34" charset="0"/>
              </a:rPr>
              <a:t>Kamen</a:t>
            </a:r>
            <a:r>
              <a:rPr lang="en-US" sz="3200" dirty="0" smtClean="0">
                <a:latin typeface="Calibri" pitchFamily="34" charset="0"/>
              </a:rPr>
              <a:t>, 2017; </a:t>
            </a:r>
            <a:r>
              <a:rPr lang="en-US" sz="3200" dirty="0" err="1" smtClean="0">
                <a:latin typeface="Calibri" pitchFamily="34" charset="0"/>
              </a:rPr>
              <a:t>Pedrana</a:t>
            </a:r>
            <a:r>
              <a:rPr lang="en-US" sz="3200" dirty="0" smtClean="0">
                <a:latin typeface="Calibri" pitchFamily="34" charset="0"/>
              </a:rPr>
              <a:t> et al., 2013; Klein, Kuhn, Huxley, Kennel, Withers, &amp; </a:t>
            </a:r>
            <a:r>
              <a:rPr lang="en-US" sz="3200" dirty="0" err="1" smtClean="0">
                <a:latin typeface="Calibri" pitchFamily="34" charset="0"/>
              </a:rPr>
              <a:t>Lomonaco</a:t>
            </a:r>
            <a:r>
              <a:rPr lang="en-US" sz="3200" dirty="0" smtClean="0">
                <a:latin typeface="Calibri" pitchFamily="34" charset="0"/>
              </a:rPr>
              <a:t>, 2017).</a:t>
            </a:r>
          </a:p>
          <a:p>
            <a:pPr marL="457200" indent="-457200" eaLnBrk="1" hangingPunct="1">
              <a:buFont typeface="Arial" panose="020B0604020202020204" pitchFamily="34" charset="0"/>
              <a:buChar char="•"/>
            </a:pPr>
            <a:r>
              <a:rPr lang="en-US" sz="3200" i="1" dirty="0" smtClean="0">
                <a:latin typeface="Calibri" pitchFamily="34" charset="0"/>
              </a:rPr>
              <a:t>Small Group Format</a:t>
            </a:r>
          </a:p>
          <a:p>
            <a:pPr marL="1200150" lvl="1" indent="-457200" eaLnBrk="1" hangingPunct="1">
              <a:buFont typeface="Arial" panose="020B0604020202020204" pitchFamily="34" charset="0"/>
              <a:buChar char="•"/>
            </a:pPr>
            <a:r>
              <a:rPr lang="en-US" sz="3200" dirty="0" smtClean="0">
                <a:latin typeface="Calibri" pitchFamily="34" charset="0"/>
              </a:rPr>
              <a:t>Small groups were identified as the best in-person strategy for sexual health promotion through qualitative interviews with LGBTQ+ couples and with gay and bisexual men in a community-based setting (Greene, Fisher, </a:t>
            </a:r>
            <a:r>
              <a:rPr lang="en-US" sz="3200" dirty="0" err="1" smtClean="0">
                <a:latin typeface="Calibri" pitchFamily="34" charset="0"/>
              </a:rPr>
              <a:t>Kuper</a:t>
            </a:r>
            <a:r>
              <a:rPr lang="en-US" sz="3200" dirty="0" smtClean="0">
                <a:latin typeface="Calibri" pitchFamily="34" charset="0"/>
              </a:rPr>
              <a:t>, Andrews, &amp; </a:t>
            </a:r>
            <a:r>
              <a:rPr lang="en-US" sz="3200" dirty="0" err="1" smtClean="0">
                <a:latin typeface="Calibri" pitchFamily="34" charset="0"/>
              </a:rPr>
              <a:t>Mustanski</a:t>
            </a:r>
            <a:r>
              <a:rPr lang="en-US" sz="3200" dirty="0" smtClean="0">
                <a:latin typeface="Calibri" pitchFamily="34" charset="0"/>
              </a:rPr>
              <a:t>, 2014; Buckley, White, Morris, Elsmore, </a:t>
            </a:r>
            <a:r>
              <a:rPr lang="en-US" sz="3200" dirty="0" err="1" smtClean="0">
                <a:latin typeface="Calibri" pitchFamily="34" charset="0"/>
              </a:rPr>
              <a:t>Morrall</a:t>
            </a:r>
            <a:r>
              <a:rPr lang="en-US" sz="3200" dirty="0" smtClean="0">
                <a:latin typeface="Calibri" pitchFamily="34" charset="0"/>
              </a:rPr>
              <a:t>, &amp; Pugh, 2010).</a:t>
            </a:r>
          </a:p>
          <a:p>
            <a:pPr marL="457200" indent="-457200" eaLnBrk="1" hangingPunct="1">
              <a:buFont typeface="Arial" panose="020B0604020202020204" pitchFamily="34" charset="0"/>
              <a:buChar char="•"/>
            </a:pPr>
            <a:r>
              <a:rPr lang="en-US" sz="3200" i="1" dirty="0" smtClean="0">
                <a:latin typeface="Calibri" pitchFamily="34" charset="0"/>
              </a:rPr>
              <a:t>Training for Health Care Professionals</a:t>
            </a:r>
          </a:p>
          <a:p>
            <a:pPr marL="1200150" lvl="1" indent="-457200" eaLnBrk="1" hangingPunct="1">
              <a:buFont typeface="Arial" panose="020B0604020202020204" pitchFamily="34" charset="0"/>
              <a:buChar char="•"/>
            </a:pPr>
            <a:r>
              <a:rPr lang="en-US" sz="3200" dirty="0" smtClean="0">
                <a:latin typeface="Calibri" pitchFamily="34" charset="0"/>
              </a:rPr>
              <a:t>The most effective methods of health promotion include educating health providers on cultural sensitivity and the issues, risks, and needs faced by the LGBTQ+ population in particular (Fish, </a:t>
            </a:r>
            <a:r>
              <a:rPr lang="en-US" sz="3200" dirty="0" err="1" smtClean="0">
                <a:latin typeface="Calibri" pitchFamily="34" charset="0"/>
              </a:rPr>
              <a:t>Papaloukas</a:t>
            </a:r>
            <a:r>
              <a:rPr lang="en-US" sz="3200" dirty="0" smtClean="0">
                <a:latin typeface="Calibri" pitchFamily="34" charset="0"/>
              </a:rPr>
              <a:t>, </a:t>
            </a:r>
            <a:r>
              <a:rPr lang="en-US" sz="3200" dirty="0" err="1" smtClean="0">
                <a:latin typeface="Calibri" pitchFamily="34" charset="0"/>
              </a:rPr>
              <a:t>Jaspal</a:t>
            </a:r>
            <a:r>
              <a:rPr lang="en-US" sz="3200" dirty="0" smtClean="0">
                <a:latin typeface="Calibri" pitchFamily="34" charset="0"/>
              </a:rPr>
              <a:t>, &amp; Williamson, 2016; </a:t>
            </a:r>
            <a:r>
              <a:rPr lang="en-US" sz="3200" dirty="0" err="1" smtClean="0">
                <a:latin typeface="Calibri" pitchFamily="34" charset="0"/>
              </a:rPr>
              <a:t>Keuroghlian</a:t>
            </a:r>
            <a:r>
              <a:rPr lang="en-US" sz="3200" dirty="0" smtClean="0">
                <a:latin typeface="Calibri" pitchFamily="34" charset="0"/>
              </a:rPr>
              <a:t>, </a:t>
            </a:r>
            <a:r>
              <a:rPr lang="en-US" sz="3200" dirty="0" err="1" smtClean="0">
                <a:latin typeface="Calibri" pitchFamily="34" charset="0"/>
              </a:rPr>
              <a:t>Ard</a:t>
            </a:r>
            <a:r>
              <a:rPr lang="en-US" sz="3200" dirty="0" smtClean="0">
                <a:latin typeface="Calibri" pitchFamily="34" charset="0"/>
              </a:rPr>
              <a:t>, &amp; </a:t>
            </a:r>
            <a:r>
              <a:rPr lang="en-US" sz="3200" dirty="0" err="1" smtClean="0">
                <a:latin typeface="Calibri" pitchFamily="34" charset="0"/>
              </a:rPr>
              <a:t>Makadon</a:t>
            </a:r>
            <a:r>
              <a:rPr lang="en-US" sz="3200" dirty="0" smtClean="0">
                <a:latin typeface="Calibri" pitchFamily="34" charset="0"/>
              </a:rPr>
              <a:t>, 2017; </a:t>
            </a:r>
            <a:r>
              <a:rPr lang="en-US" sz="3200" dirty="0" err="1" smtClean="0">
                <a:latin typeface="Calibri" pitchFamily="34" charset="0"/>
              </a:rPr>
              <a:t>Goldhammer</a:t>
            </a:r>
            <a:r>
              <a:rPr lang="en-US" sz="3200" dirty="0" smtClean="0">
                <a:latin typeface="Calibri" pitchFamily="34" charset="0"/>
              </a:rPr>
              <a:t> &amp; Mayer, 2011; </a:t>
            </a:r>
            <a:r>
              <a:rPr lang="en-US" sz="3200" dirty="0" err="1" smtClean="0">
                <a:latin typeface="Calibri" pitchFamily="34" charset="0"/>
              </a:rPr>
              <a:t>Porsch</a:t>
            </a:r>
            <a:r>
              <a:rPr lang="en-US" sz="3200" dirty="0" smtClean="0">
                <a:latin typeface="Calibri" pitchFamily="34" charset="0"/>
              </a:rPr>
              <a:t>, Dayananda, &amp; Dean, 2016).</a:t>
            </a:r>
            <a:endParaRPr lang="en-US" sz="3200" dirty="0">
              <a:latin typeface="Calibri" pitchFamily="34" charset="0"/>
            </a:endParaRPr>
          </a:p>
        </p:txBody>
      </p:sp>
      <p:sp>
        <p:nvSpPr>
          <p:cNvPr id="7" name="TextBox 6"/>
          <p:cNvSpPr txBox="1"/>
          <p:nvPr/>
        </p:nvSpPr>
        <p:spPr>
          <a:xfrm>
            <a:off x="0" y="28778669"/>
            <a:ext cx="731520" cy="4139731"/>
          </a:xfrm>
          <a:prstGeom prst="rect">
            <a:avLst/>
          </a:prstGeom>
          <a:solidFill>
            <a:srgbClr val="C8E5DC"/>
          </a:solidFill>
        </p:spPr>
        <p:txBody>
          <a:bodyPr wrap="square" rtlCol="0">
            <a:spAutoFit/>
          </a:bodyPr>
          <a:lstStyle/>
          <a:p>
            <a:endParaRPr lang="en-US" dirty="0"/>
          </a:p>
        </p:txBody>
      </p:sp>
      <p:sp>
        <p:nvSpPr>
          <p:cNvPr id="8" name="TextBox 7"/>
          <p:cNvSpPr txBox="1"/>
          <p:nvPr/>
        </p:nvSpPr>
        <p:spPr>
          <a:xfrm>
            <a:off x="731520" y="28575000"/>
            <a:ext cx="411480" cy="4343400"/>
          </a:xfrm>
          <a:prstGeom prst="rect">
            <a:avLst/>
          </a:prstGeom>
          <a:solidFill>
            <a:schemeClr val="bg1"/>
          </a:solidFill>
        </p:spPr>
        <p:txBody>
          <a:bodyPr wrap="square" rtlCol="0">
            <a:spAutoFit/>
          </a:bodyPr>
          <a:lstStyle/>
          <a:p>
            <a:endParaRPr lang="en-US" dirty="0"/>
          </a:p>
        </p:txBody>
      </p:sp>
      <p:sp>
        <p:nvSpPr>
          <p:cNvPr id="44" name="TextBox 43"/>
          <p:cNvSpPr txBox="1"/>
          <p:nvPr/>
        </p:nvSpPr>
        <p:spPr>
          <a:xfrm>
            <a:off x="43159680" y="28778669"/>
            <a:ext cx="731520" cy="4139731"/>
          </a:xfrm>
          <a:prstGeom prst="rect">
            <a:avLst/>
          </a:prstGeom>
          <a:solidFill>
            <a:srgbClr val="C8E5DC"/>
          </a:solidFill>
        </p:spPr>
        <p:txBody>
          <a:bodyPr wrap="square" rtlCol="0">
            <a:spAutoFit/>
          </a:bodyPr>
          <a:lstStyle/>
          <a:p>
            <a:endParaRPr lang="en-US" dirty="0"/>
          </a:p>
        </p:txBody>
      </p:sp>
      <p:sp>
        <p:nvSpPr>
          <p:cNvPr id="47" name="TextBox 46"/>
          <p:cNvSpPr txBox="1"/>
          <p:nvPr/>
        </p:nvSpPr>
        <p:spPr>
          <a:xfrm>
            <a:off x="42732960" y="28575000"/>
            <a:ext cx="429768" cy="4343400"/>
          </a:xfrm>
          <a:prstGeom prst="rect">
            <a:avLst/>
          </a:prstGeom>
          <a:solidFill>
            <a:schemeClr val="bg1"/>
          </a:solidFill>
        </p:spPr>
        <p:txBody>
          <a:bodyPr wrap="square" rtlCol="0">
            <a:spAutoFit/>
          </a:bodyPr>
          <a:lstStyle/>
          <a:p>
            <a:endParaRPr lang="en-US" dirty="0"/>
          </a:p>
        </p:txBody>
      </p:sp>
      <p:sp>
        <p:nvSpPr>
          <p:cNvPr id="40" name="Text Box 193"/>
          <p:cNvSpPr txBox="1">
            <a:spLocks noChangeArrowheads="1"/>
          </p:cNvSpPr>
          <p:nvPr/>
        </p:nvSpPr>
        <p:spPr bwMode="auto">
          <a:xfrm>
            <a:off x="33273272" y="4997316"/>
            <a:ext cx="9154888" cy="15542670"/>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a:p>
            <a:pPr eaLnBrk="1" hangingPunct="1"/>
            <a:endParaRPr lang="en-US" sz="3200" dirty="0">
              <a:latin typeface="Calibri" pitchFamily="34" charset="0"/>
            </a:endParaRPr>
          </a:p>
          <a:p>
            <a:pPr eaLnBrk="1" hangingPunct="1"/>
            <a:endParaRPr lang="en-US" sz="3200" dirty="0" smtClean="0">
              <a:latin typeface="Calibri" pitchFamily="34" charset="0"/>
            </a:endParaRPr>
          </a:p>
        </p:txBody>
      </p:sp>
      <p:sp>
        <p:nvSpPr>
          <p:cNvPr id="6" name="TextBox 5"/>
          <p:cNvSpPr txBox="1"/>
          <p:nvPr/>
        </p:nvSpPr>
        <p:spPr>
          <a:xfrm>
            <a:off x="33467040" y="5029468"/>
            <a:ext cx="8961120" cy="1077218"/>
          </a:xfrm>
          <a:prstGeom prst="rect">
            <a:avLst/>
          </a:prstGeom>
          <a:noFill/>
        </p:spPr>
        <p:txBody>
          <a:bodyPr wrap="square" rtlCol="0">
            <a:spAutoFit/>
          </a:bodyPr>
          <a:lstStyle/>
          <a:p>
            <a:r>
              <a:rPr lang="en-US" sz="3200" b="1" dirty="0" smtClean="0"/>
              <a:t>Figure 1. </a:t>
            </a:r>
            <a:r>
              <a:rPr lang="en-US" sz="3200" dirty="0" smtClean="0"/>
              <a:t>Diagram of Study Selection and Review Process for Barriers to Sexual Health Education</a:t>
            </a:r>
            <a:endParaRPr lang="en-US" sz="3200" dirty="0"/>
          </a:p>
        </p:txBody>
      </p:sp>
      <p:graphicFrame>
        <p:nvGraphicFramePr>
          <p:cNvPr id="46" name="Diagram 45"/>
          <p:cNvGraphicFramePr/>
          <p:nvPr>
            <p:extLst>
              <p:ext uri="{D42A27DB-BD31-4B8C-83A1-F6EECF244321}">
                <p14:modId xmlns:p14="http://schemas.microsoft.com/office/powerpoint/2010/main" val="1321667705"/>
              </p:ext>
            </p:extLst>
          </p:nvPr>
        </p:nvGraphicFramePr>
        <p:xfrm>
          <a:off x="34075312" y="6436434"/>
          <a:ext cx="6803394" cy="692755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3" name="TextBox 42"/>
          <p:cNvSpPr txBox="1"/>
          <p:nvPr/>
        </p:nvSpPr>
        <p:spPr>
          <a:xfrm>
            <a:off x="33467040" y="12635601"/>
            <a:ext cx="8961120" cy="1569660"/>
          </a:xfrm>
          <a:prstGeom prst="rect">
            <a:avLst/>
          </a:prstGeom>
          <a:noFill/>
        </p:spPr>
        <p:txBody>
          <a:bodyPr wrap="square" rtlCol="0">
            <a:spAutoFit/>
          </a:bodyPr>
          <a:lstStyle/>
          <a:p>
            <a:r>
              <a:rPr lang="en-US" sz="3200" b="1" dirty="0" smtClean="0"/>
              <a:t>Figure 2. </a:t>
            </a:r>
            <a:r>
              <a:rPr lang="en-US" sz="3200" dirty="0" smtClean="0"/>
              <a:t>Diagram of Study Selection and Review Process for Effective Sexual Health Promotion Strategies</a:t>
            </a:r>
            <a:endParaRPr lang="en-US" sz="3200" dirty="0"/>
          </a:p>
        </p:txBody>
      </p:sp>
      <p:graphicFrame>
        <p:nvGraphicFramePr>
          <p:cNvPr id="37" name="Diagram 36"/>
          <p:cNvGraphicFramePr/>
          <p:nvPr>
            <p:extLst>
              <p:ext uri="{D42A27DB-BD31-4B8C-83A1-F6EECF244321}">
                <p14:modId xmlns:p14="http://schemas.microsoft.com/office/powerpoint/2010/main" val="3182492146"/>
              </p:ext>
            </p:extLst>
          </p:nvPr>
        </p:nvGraphicFramePr>
        <p:xfrm>
          <a:off x="33701605" y="14371215"/>
          <a:ext cx="7550808" cy="701608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4" name="Text Box 193"/>
          <p:cNvSpPr txBox="1">
            <a:spLocks noChangeArrowheads="1"/>
          </p:cNvSpPr>
          <p:nvPr/>
        </p:nvSpPr>
        <p:spPr bwMode="auto">
          <a:xfrm>
            <a:off x="33268920" y="21459897"/>
            <a:ext cx="9159240" cy="864847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457200" indent="-457200" defTabSz="849313" eaLnBrk="1" hangingPunct="1">
              <a:buFont typeface="Arial" panose="020B0604020202020204" pitchFamily="34" charset="0"/>
              <a:buChar char="•"/>
            </a:pPr>
            <a:r>
              <a:rPr lang="en-US" sz="3200" dirty="0" smtClean="0">
                <a:latin typeface="+mn-lt"/>
              </a:rPr>
              <a:t>This </a:t>
            </a:r>
            <a:r>
              <a:rPr lang="en-US" sz="3200" dirty="0">
                <a:latin typeface="+mn-lt"/>
              </a:rPr>
              <a:t>review identified seven barriers which negatively impact the access to sexual health education for LGBTQ+ </a:t>
            </a:r>
            <a:r>
              <a:rPr lang="en-US" sz="3200" dirty="0" smtClean="0">
                <a:latin typeface="+mn-lt"/>
              </a:rPr>
              <a:t>individuals: </a:t>
            </a:r>
            <a:r>
              <a:rPr lang="en-US" sz="3200" dirty="0">
                <a:latin typeface="+mn-lt"/>
              </a:rPr>
              <a:t>non-disclosure, stigma, discrimination, heteronormativity, lack of reliable information, poverty, and invisibility</a:t>
            </a:r>
            <a:r>
              <a:rPr lang="en-US" sz="3200" dirty="0" smtClean="0">
                <a:latin typeface="+mn-lt"/>
              </a:rPr>
              <a:t>.</a:t>
            </a:r>
          </a:p>
          <a:p>
            <a:pPr marL="457200" indent="-457200" defTabSz="849313" eaLnBrk="1" hangingPunct="1">
              <a:buFont typeface="Arial" panose="020B0604020202020204" pitchFamily="34" charset="0"/>
              <a:buChar char="•"/>
            </a:pPr>
            <a:r>
              <a:rPr lang="en-US" sz="3200" dirty="0" smtClean="0">
                <a:latin typeface="+mn-lt"/>
              </a:rPr>
              <a:t>Three </a:t>
            </a:r>
            <a:r>
              <a:rPr lang="en-US" sz="3200" dirty="0">
                <a:latin typeface="+mn-lt"/>
              </a:rPr>
              <a:t>effective sexual health promotion strategies were also identified which have positively impacted risk factors and disease transmission within the LGBTQ+ </a:t>
            </a:r>
            <a:r>
              <a:rPr lang="en-US" sz="3200" dirty="0" smtClean="0">
                <a:latin typeface="+mn-lt"/>
              </a:rPr>
              <a:t>population: online </a:t>
            </a:r>
            <a:r>
              <a:rPr lang="en-US" sz="3200" dirty="0">
                <a:latin typeface="+mn-lt"/>
              </a:rPr>
              <a:t>format, </a:t>
            </a:r>
            <a:r>
              <a:rPr lang="en-US" sz="3200" dirty="0" smtClean="0">
                <a:latin typeface="+mn-lt"/>
              </a:rPr>
              <a:t>small </a:t>
            </a:r>
            <a:r>
              <a:rPr lang="en-US" sz="3200" dirty="0">
                <a:latin typeface="+mn-lt"/>
              </a:rPr>
              <a:t>group format, and the education and training of healthcare professionals to provide culturally competent care to LGBTQ+ individuals.  </a:t>
            </a:r>
          </a:p>
          <a:p>
            <a:pPr marL="457200" indent="-457200" defTabSz="849313" eaLnBrk="1" hangingPunct="1">
              <a:buFont typeface="Arial" panose="020B0604020202020204" pitchFamily="34" charset="0"/>
              <a:buChar char="•"/>
            </a:pPr>
            <a:r>
              <a:rPr lang="en-US" sz="3200" dirty="0" smtClean="0">
                <a:latin typeface="+mn-lt"/>
              </a:rPr>
              <a:t>Understanding </a:t>
            </a:r>
            <a:r>
              <a:rPr lang="en-US" sz="3200" dirty="0">
                <a:latin typeface="+mn-lt"/>
              </a:rPr>
              <a:t>these barriers and the effective methods of promoting sexual health among these sexual and gender minority populations will help nurses to provide culturally competent care to LGBTQ+ </a:t>
            </a:r>
            <a:r>
              <a:rPr lang="en-US" sz="3200" smtClean="0">
                <a:latin typeface="+mn-lt"/>
              </a:rPr>
              <a:t>individuals</a:t>
            </a:r>
            <a:r>
              <a:rPr lang="en-US" sz="3200" smtClean="0">
                <a:latin typeface="+mn-lt"/>
              </a:rPr>
              <a:t>.</a:t>
            </a:r>
            <a:endParaRPr lang="en-US" sz="3200" dirty="0" smtClean="0">
              <a:latin typeface="+mn-lt"/>
            </a:endParaRPr>
          </a:p>
        </p:txBody>
      </p:sp>
      <p:sp>
        <p:nvSpPr>
          <p:cNvPr id="11" name="Text Box 190"/>
          <p:cNvSpPr txBox="1">
            <a:spLocks noChangeArrowheads="1"/>
          </p:cNvSpPr>
          <p:nvPr/>
        </p:nvSpPr>
        <p:spPr bwMode="auto">
          <a:xfrm>
            <a:off x="1269272" y="19454025"/>
            <a:ext cx="9144000" cy="6801816"/>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600" b="1" dirty="0">
                <a:latin typeface="+mn-lt"/>
              </a:rPr>
              <a:t>Purpose Statement</a:t>
            </a:r>
            <a:endParaRPr lang="en-US" sz="3600" dirty="0">
              <a:latin typeface="+mn-lt"/>
            </a:endParaRPr>
          </a:p>
          <a:p>
            <a:r>
              <a:rPr lang="en-US" sz="3200" dirty="0">
                <a:latin typeface="+mn-lt"/>
              </a:rPr>
              <a:t>The purpose of this integrative literature review is to explore the barriers to sexual health education for LGBTQ+ individuals and to identify the most effective strategies for sexual promotion within the LGBTQ+ population by evaluation of current published research</a:t>
            </a:r>
            <a:r>
              <a:rPr lang="en-US" sz="3200" dirty="0" smtClean="0">
                <a:latin typeface="+mn-lt"/>
              </a:rPr>
              <a:t>.</a:t>
            </a:r>
          </a:p>
          <a:p>
            <a:endParaRPr lang="en-US" sz="3200" dirty="0">
              <a:latin typeface="+mn-lt"/>
            </a:endParaRPr>
          </a:p>
          <a:p>
            <a:r>
              <a:rPr lang="en-US" sz="3600" b="1" dirty="0">
                <a:latin typeface="+mn-lt"/>
              </a:rPr>
              <a:t>Research Questions</a:t>
            </a:r>
            <a:endParaRPr lang="en-US" sz="3600" dirty="0">
              <a:latin typeface="+mn-lt"/>
            </a:endParaRPr>
          </a:p>
          <a:p>
            <a:pPr marL="514350" lvl="0" indent="-514350">
              <a:buFont typeface="+mj-lt"/>
              <a:buAutoNum type="arabicPeriod"/>
            </a:pPr>
            <a:r>
              <a:rPr lang="en-US" sz="3200" dirty="0" smtClean="0">
                <a:latin typeface="+mn-lt"/>
              </a:rPr>
              <a:t>What </a:t>
            </a:r>
            <a:r>
              <a:rPr lang="en-US" sz="3200" dirty="0">
                <a:latin typeface="+mn-lt"/>
              </a:rPr>
              <a:t>are the barriers to effective sexual health promotion within the LGBTQ+ </a:t>
            </a:r>
            <a:r>
              <a:rPr lang="en-US" sz="3200" dirty="0" smtClean="0">
                <a:latin typeface="+mn-lt"/>
              </a:rPr>
              <a:t>community?</a:t>
            </a:r>
          </a:p>
          <a:p>
            <a:pPr marL="514350" lvl="0" indent="-514350">
              <a:buFont typeface="+mj-lt"/>
              <a:buAutoNum type="arabicPeriod"/>
            </a:pPr>
            <a:r>
              <a:rPr lang="en-US" sz="3200" dirty="0" smtClean="0">
                <a:latin typeface="+mn-lt"/>
              </a:rPr>
              <a:t>What </a:t>
            </a:r>
            <a:r>
              <a:rPr lang="en-US" sz="3200" dirty="0">
                <a:latin typeface="+mn-lt"/>
              </a:rPr>
              <a:t>are the most effective sexual health promotion strategies for the LGBTQ+ community?</a:t>
            </a:r>
          </a:p>
        </p:txBody>
      </p:sp>
      <p:sp>
        <p:nvSpPr>
          <p:cNvPr id="49" name="Rectangle 48"/>
          <p:cNvSpPr/>
          <p:nvPr/>
        </p:nvSpPr>
        <p:spPr>
          <a:xfrm>
            <a:off x="1260128" y="26617156"/>
            <a:ext cx="9153144"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Conceptual Framework</a:t>
            </a:r>
            <a:endParaRPr lang="en-US" sz="4400" b="1" dirty="0">
              <a:solidFill>
                <a:schemeClr val="accent3">
                  <a:lumMod val="20000"/>
                  <a:lumOff val="80000"/>
                </a:schemeClr>
              </a:solidFill>
            </a:endParaRPr>
          </a:p>
        </p:txBody>
      </p:sp>
      <p:sp>
        <p:nvSpPr>
          <p:cNvPr id="50" name="Text Box 190"/>
          <p:cNvSpPr txBox="1">
            <a:spLocks noChangeArrowheads="1"/>
          </p:cNvSpPr>
          <p:nvPr/>
        </p:nvSpPr>
        <p:spPr bwMode="auto">
          <a:xfrm>
            <a:off x="1249680" y="27357562"/>
            <a:ext cx="9154887" cy="273916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3200" b="1" dirty="0" smtClean="0">
                <a:latin typeface="+mn-lt"/>
              </a:rPr>
              <a:t>Pender’s Health Promotion Model</a:t>
            </a:r>
          </a:p>
          <a:p>
            <a:endParaRPr lang="en-US" sz="3200" dirty="0">
              <a:latin typeface="+mn-lt"/>
            </a:endParaRPr>
          </a:p>
          <a:p>
            <a:endParaRPr lang="en-US" sz="3200" dirty="0" smtClean="0">
              <a:latin typeface="+mn-lt"/>
            </a:endParaRPr>
          </a:p>
          <a:p>
            <a:endParaRPr lang="en-US" sz="3200" dirty="0">
              <a:latin typeface="+mn-lt"/>
            </a:endParaRPr>
          </a:p>
          <a:p>
            <a:endParaRPr lang="en-US" sz="3200" dirty="0" smtClean="0">
              <a:latin typeface="+mn-lt"/>
            </a:endParaRPr>
          </a:p>
        </p:txBody>
      </p:sp>
      <p:graphicFrame>
        <p:nvGraphicFramePr>
          <p:cNvPr id="51" name="Diagram 50"/>
          <p:cNvGraphicFramePr/>
          <p:nvPr>
            <p:extLst>
              <p:ext uri="{D42A27DB-BD31-4B8C-83A1-F6EECF244321}">
                <p14:modId xmlns:p14="http://schemas.microsoft.com/office/powerpoint/2010/main" val="572890030"/>
              </p:ext>
            </p:extLst>
          </p:nvPr>
        </p:nvGraphicFramePr>
        <p:xfrm>
          <a:off x="1514722" y="27341486"/>
          <a:ext cx="8543675" cy="3854734"/>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36" name="Rectangle 35"/>
          <p:cNvSpPr/>
          <p:nvPr/>
        </p:nvSpPr>
        <p:spPr>
          <a:xfrm>
            <a:off x="33258033" y="20907819"/>
            <a:ext cx="9170127" cy="65339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Conclusion/Implications</a:t>
            </a:r>
          </a:p>
        </p:txBody>
      </p:sp>
      <p:sp>
        <p:nvSpPr>
          <p:cNvPr id="41" name="Rectangle 40"/>
          <p:cNvSpPr/>
          <p:nvPr/>
        </p:nvSpPr>
        <p:spPr>
          <a:xfrm>
            <a:off x="33276540" y="4327592"/>
            <a:ext cx="9153144"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Methods</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3690</TotalTime>
  <Words>1177</Words>
  <Application>Microsoft Office PowerPoint</Application>
  <PresentationFormat>Custom</PresentationFormat>
  <Paragraphs>131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Genigraphics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 Tri-Fold</dc:title>
  <dc:creator>Jay Larson</dc:creator>
  <dc:description>Quality poster printing
www.genigraphics.com
1-800-790-4001</dc:description>
  <cp:lastModifiedBy>Madison Outlaw</cp:lastModifiedBy>
  <cp:revision>144</cp:revision>
  <cp:lastPrinted>2013-02-12T02:21:55Z</cp:lastPrinted>
  <dcterms:created xsi:type="dcterms:W3CDTF">2013-02-10T21:14:48Z</dcterms:created>
  <dcterms:modified xsi:type="dcterms:W3CDTF">2018-08-11T20:10:49Z</dcterms:modified>
</cp:coreProperties>
</file>