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marL="0" algn="l" defTabSz="4387718" rtl="0" eaLnBrk="1" latinLnBrk="0" hangingPunct="1">
      <a:defRPr sz="8640" kern="1200">
        <a:solidFill>
          <a:schemeClr val="tx1"/>
        </a:solidFill>
        <a:latin typeface="+mn-lt"/>
        <a:ea typeface="+mn-ea"/>
        <a:cs typeface="+mn-cs"/>
      </a:defRPr>
    </a:lvl1pPr>
    <a:lvl2pPr marL="2193859" algn="l" defTabSz="4387718" rtl="0" eaLnBrk="1" latinLnBrk="0" hangingPunct="1">
      <a:defRPr sz="8640" kern="1200">
        <a:solidFill>
          <a:schemeClr val="tx1"/>
        </a:solidFill>
        <a:latin typeface="+mn-lt"/>
        <a:ea typeface="+mn-ea"/>
        <a:cs typeface="+mn-cs"/>
      </a:defRPr>
    </a:lvl2pPr>
    <a:lvl3pPr marL="4387718" algn="l" defTabSz="4387718" rtl="0" eaLnBrk="1" latinLnBrk="0" hangingPunct="1">
      <a:defRPr sz="8640" kern="1200">
        <a:solidFill>
          <a:schemeClr val="tx1"/>
        </a:solidFill>
        <a:latin typeface="+mn-lt"/>
        <a:ea typeface="+mn-ea"/>
        <a:cs typeface="+mn-cs"/>
      </a:defRPr>
    </a:lvl3pPr>
    <a:lvl4pPr marL="6581578" algn="l" defTabSz="4387718" rtl="0" eaLnBrk="1" latinLnBrk="0" hangingPunct="1">
      <a:defRPr sz="8640" kern="1200">
        <a:solidFill>
          <a:schemeClr val="tx1"/>
        </a:solidFill>
        <a:latin typeface="+mn-lt"/>
        <a:ea typeface="+mn-ea"/>
        <a:cs typeface="+mn-cs"/>
      </a:defRPr>
    </a:lvl4pPr>
    <a:lvl5pPr marL="8775432" algn="l" defTabSz="4387718" rtl="0" eaLnBrk="1" latinLnBrk="0" hangingPunct="1">
      <a:defRPr sz="8640" kern="1200">
        <a:solidFill>
          <a:schemeClr val="tx1"/>
        </a:solidFill>
        <a:latin typeface="+mn-lt"/>
        <a:ea typeface="+mn-ea"/>
        <a:cs typeface="+mn-cs"/>
      </a:defRPr>
    </a:lvl5pPr>
    <a:lvl6pPr marL="10969286" algn="l" defTabSz="4387718" rtl="0" eaLnBrk="1" latinLnBrk="0" hangingPunct="1">
      <a:defRPr sz="8640" kern="1200">
        <a:solidFill>
          <a:schemeClr val="tx1"/>
        </a:solidFill>
        <a:latin typeface="+mn-lt"/>
        <a:ea typeface="+mn-ea"/>
        <a:cs typeface="+mn-cs"/>
      </a:defRPr>
    </a:lvl6pPr>
    <a:lvl7pPr marL="13163146" algn="l" defTabSz="4387718" rtl="0" eaLnBrk="1" latinLnBrk="0" hangingPunct="1">
      <a:defRPr sz="8640" kern="1200">
        <a:solidFill>
          <a:schemeClr val="tx1"/>
        </a:solidFill>
        <a:latin typeface="+mn-lt"/>
        <a:ea typeface="+mn-ea"/>
        <a:cs typeface="+mn-cs"/>
      </a:defRPr>
    </a:lvl7pPr>
    <a:lvl8pPr marL="15357005" algn="l" defTabSz="4387718" rtl="0" eaLnBrk="1" latinLnBrk="0" hangingPunct="1">
      <a:defRPr sz="8640" kern="1200">
        <a:solidFill>
          <a:schemeClr val="tx1"/>
        </a:solidFill>
        <a:latin typeface="+mn-lt"/>
        <a:ea typeface="+mn-ea"/>
        <a:cs typeface="+mn-cs"/>
      </a:defRPr>
    </a:lvl8pPr>
    <a:lvl9pPr marL="17550864" algn="l" defTabSz="4387718"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2571"/>
    <a:srgbClr val="B218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8" d="100"/>
          <a:sy n="28" d="100"/>
        </p:scale>
        <p:origin x="-824" y="-80"/>
      </p:cViewPr>
      <p:guideLst>
        <p:guide orient="horz" pos="10368"/>
        <p:guide pos="13824"/>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CD185F-3089-1A48-A939-2DBB47DF9C33}" type="datetimeFigureOut">
              <a:rPr lang="en-US" smtClean="0"/>
              <a:t>11/13/17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2BD826-74CE-E34F-AEB9-06E9B80DFA03}" type="slidenum">
              <a:rPr lang="en-US" smtClean="0"/>
              <a:t>‹#›</a:t>
            </a:fld>
            <a:endParaRPr lang="en-US"/>
          </a:p>
        </p:txBody>
      </p:sp>
    </p:spTree>
    <p:extLst>
      <p:ext uri="{BB962C8B-B14F-4D97-AF65-F5344CB8AC3E}">
        <p14:creationId xmlns:p14="http://schemas.microsoft.com/office/powerpoint/2010/main" val="1044688157"/>
      </p:ext>
    </p:extLst>
  </p:cSld>
  <p:clrMap bg1="lt1" tx1="dk1" bg2="lt2" tx2="dk2" accent1="accent1" accent2="accent2" accent3="accent3" accent4="accent4" accent5="accent5" accent6="accent6" hlink="hlink" folHlink="folHlink"/>
  <p:notesStyle>
    <a:lvl1pPr marL="0" algn="l" defTabSz="2193859" rtl="0" eaLnBrk="1" latinLnBrk="0" hangingPunct="1">
      <a:defRPr sz="5760" kern="1200">
        <a:solidFill>
          <a:schemeClr val="tx1"/>
        </a:solidFill>
        <a:latin typeface="+mn-lt"/>
        <a:ea typeface="+mn-ea"/>
        <a:cs typeface="+mn-cs"/>
      </a:defRPr>
    </a:lvl1pPr>
    <a:lvl2pPr marL="2193859" algn="l" defTabSz="2193859" rtl="0" eaLnBrk="1" latinLnBrk="0" hangingPunct="1">
      <a:defRPr sz="5760" kern="1200">
        <a:solidFill>
          <a:schemeClr val="tx1"/>
        </a:solidFill>
        <a:latin typeface="+mn-lt"/>
        <a:ea typeface="+mn-ea"/>
        <a:cs typeface="+mn-cs"/>
      </a:defRPr>
    </a:lvl2pPr>
    <a:lvl3pPr marL="4387718" algn="l" defTabSz="2193859" rtl="0" eaLnBrk="1" latinLnBrk="0" hangingPunct="1">
      <a:defRPr sz="5760" kern="1200">
        <a:solidFill>
          <a:schemeClr val="tx1"/>
        </a:solidFill>
        <a:latin typeface="+mn-lt"/>
        <a:ea typeface="+mn-ea"/>
        <a:cs typeface="+mn-cs"/>
      </a:defRPr>
    </a:lvl3pPr>
    <a:lvl4pPr marL="6581578" algn="l" defTabSz="2193859" rtl="0" eaLnBrk="1" latinLnBrk="0" hangingPunct="1">
      <a:defRPr sz="5760" kern="1200">
        <a:solidFill>
          <a:schemeClr val="tx1"/>
        </a:solidFill>
        <a:latin typeface="+mn-lt"/>
        <a:ea typeface="+mn-ea"/>
        <a:cs typeface="+mn-cs"/>
      </a:defRPr>
    </a:lvl4pPr>
    <a:lvl5pPr marL="8775432" algn="l" defTabSz="2193859" rtl="0" eaLnBrk="1" latinLnBrk="0" hangingPunct="1">
      <a:defRPr sz="5760" kern="1200">
        <a:solidFill>
          <a:schemeClr val="tx1"/>
        </a:solidFill>
        <a:latin typeface="+mn-lt"/>
        <a:ea typeface="+mn-ea"/>
        <a:cs typeface="+mn-cs"/>
      </a:defRPr>
    </a:lvl5pPr>
    <a:lvl6pPr marL="10969286" algn="l" defTabSz="2193859" rtl="0" eaLnBrk="1" latinLnBrk="0" hangingPunct="1">
      <a:defRPr sz="5760" kern="1200">
        <a:solidFill>
          <a:schemeClr val="tx1"/>
        </a:solidFill>
        <a:latin typeface="+mn-lt"/>
        <a:ea typeface="+mn-ea"/>
        <a:cs typeface="+mn-cs"/>
      </a:defRPr>
    </a:lvl6pPr>
    <a:lvl7pPr marL="13163146" algn="l" defTabSz="2193859" rtl="0" eaLnBrk="1" latinLnBrk="0" hangingPunct="1">
      <a:defRPr sz="5760" kern="1200">
        <a:solidFill>
          <a:schemeClr val="tx1"/>
        </a:solidFill>
        <a:latin typeface="+mn-lt"/>
        <a:ea typeface="+mn-ea"/>
        <a:cs typeface="+mn-cs"/>
      </a:defRPr>
    </a:lvl7pPr>
    <a:lvl8pPr marL="15357005" algn="l" defTabSz="2193859" rtl="0" eaLnBrk="1" latinLnBrk="0" hangingPunct="1">
      <a:defRPr sz="5760" kern="1200">
        <a:solidFill>
          <a:schemeClr val="tx1"/>
        </a:solidFill>
        <a:latin typeface="+mn-lt"/>
        <a:ea typeface="+mn-ea"/>
        <a:cs typeface="+mn-cs"/>
      </a:defRPr>
    </a:lvl8pPr>
    <a:lvl9pPr marL="17550864" algn="l" defTabSz="2193859"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2BD826-74CE-E34F-AEB9-06E9B80DFA03}" type="slidenum">
              <a:rPr lang="en-US" smtClean="0"/>
              <a:t>1</a:t>
            </a:fld>
            <a:endParaRPr lang="en-US"/>
          </a:p>
        </p:txBody>
      </p:sp>
    </p:spTree>
    <p:extLst>
      <p:ext uri="{BB962C8B-B14F-4D97-AF65-F5344CB8AC3E}">
        <p14:creationId xmlns:p14="http://schemas.microsoft.com/office/powerpoint/2010/main" val="2800899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330" indent="0" algn="ctr">
              <a:buNone/>
              <a:defRPr>
                <a:solidFill>
                  <a:schemeClr val="tx1">
                    <a:tint val="75000"/>
                  </a:schemeClr>
                </a:solidFill>
              </a:defRPr>
            </a:lvl2pPr>
            <a:lvl3pPr marL="4388659" indent="0" algn="ctr">
              <a:buNone/>
              <a:defRPr>
                <a:solidFill>
                  <a:schemeClr val="tx1">
                    <a:tint val="75000"/>
                  </a:schemeClr>
                </a:solidFill>
              </a:defRPr>
            </a:lvl3pPr>
            <a:lvl4pPr marL="6582989" indent="0" algn="ctr">
              <a:buNone/>
              <a:defRPr>
                <a:solidFill>
                  <a:schemeClr val="tx1">
                    <a:tint val="75000"/>
                  </a:schemeClr>
                </a:solidFill>
              </a:defRPr>
            </a:lvl4pPr>
            <a:lvl5pPr marL="8777318" indent="0" algn="ctr">
              <a:buNone/>
              <a:defRPr>
                <a:solidFill>
                  <a:schemeClr val="tx1">
                    <a:tint val="75000"/>
                  </a:schemeClr>
                </a:solidFill>
              </a:defRPr>
            </a:lvl5pPr>
            <a:lvl6pPr marL="10971648" indent="0" algn="ctr">
              <a:buNone/>
              <a:defRPr>
                <a:solidFill>
                  <a:schemeClr val="tx1">
                    <a:tint val="75000"/>
                  </a:schemeClr>
                </a:solidFill>
              </a:defRPr>
            </a:lvl6pPr>
            <a:lvl7pPr marL="13165978" indent="0" algn="ctr">
              <a:buNone/>
              <a:defRPr>
                <a:solidFill>
                  <a:schemeClr val="tx1">
                    <a:tint val="75000"/>
                  </a:schemeClr>
                </a:solidFill>
              </a:defRPr>
            </a:lvl7pPr>
            <a:lvl8pPr marL="15360307" indent="0" algn="ctr">
              <a:buNone/>
              <a:defRPr>
                <a:solidFill>
                  <a:schemeClr val="tx1">
                    <a:tint val="75000"/>
                  </a:schemeClr>
                </a:solidFill>
              </a:defRPr>
            </a:lvl8pPr>
            <a:lvl9pPr marL="175546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07C54F-D6C4-49F2-BD8C-641F039080CC}" type="datetimeFigureOut">
              <a:rPr lang="en-US" smtClean="0"/>
              <a:t>11/13/17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69008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07C54F-D6C4-49F2-BD8C-641F039080CC}" type="datetimeFigureOut">
              <a:rPr lang="en-US" smtClean="0"/>
              <a:t>11/13/17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2458652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4"/>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4"/>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07C54F-D6C4-49F2-BD8C-641F039080CC}" type="datetimeFigureOut">
              <a:rPr lang="en-US" smtClean="0"/>
              <a:t>11/13/17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96733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07C54F-D6C4-49F2-BD8C-641F039080CC}" type="datetimeFigureOut">
              <a:rPr lang="en-US" smtClean="0"/>
              <a:t>11/13/17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415607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195" b="1" cap="all"/>
            </a:lvl1pPr>
          </a:lstStyle>
          <a:p>
            <a:r>
              <a:rPr lang="en-US"/>
              <a:t>Click to edit Master title style</a:t>
            </a:r>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4330" indent="0">
              <a:buNone/>
              <a:defRPr sz="8640">
                <a:solidFill>
                  <a:schemeClr val="tx1">
                    <a:tint val="75000"/>
                  </a:schemeClr>
                </a:solidFill>
              </a:defRPr>
            </a:lvl2pPr>
            <a:lvl3pPr marL="4388659" indent="0">
              <a:buNone/>
              <a:defRPr sz="7680">
                <a:solidFill>
                  <a:schemeClr val="tx1">
                    <a:tint val="75000"/>
                  </a:schemeClr>
                </a:solidFill>
              </a:defRPr>
            </a:lvl3pPr>
            <a:lvl4pPr marL="6582989" indent="0">
              <a:buNone/>
              <a:defRPr sz="6720">
                <a:solidFill>
                  <a:schemeClr val="tx1">
                    <a:tint val="75000"/>
                  </a:schemeClr>
                </a:solidFill>
              </a:defRPr>
            </a:lvl4pPr>
            <a:lvl5pPr marL="8777318" indent="0">
              <a:buNone/>
              <a:defRPr sz="6720">
                <a:solidFill>
                  <a:schemeClr val="tx1">
                    <a:tint val="75000"/>
                  </a:schemeClr>
                </a:solidFill>
              </a:defRPr>
            </a:lvl5pPr>
            <a:lvl6pPr marL="10971648" indent="0">
              <a:buNone/>
              <a:defRPr sz="6720">
                <a:solidFill>
                  <a:schemeClr val="tx1">
                    <a:tint val="75000"/>
                  </a:schemeClr>
                </a:solidFill>
              </a:defRPr>
            </a:lvl6pPr>
            <a:lvl7pPr marL="13165978" indent="0">
              <a:buNone/>
              <a:defRPr sz="6720">
                <a:solidFill>
                  <a:schemeClr val="tx1">
                    <a:tint val="75000"/>
                  </a:schemeClr>
                </a:solidFill>
              </a:defRPr>
            </a:lvl7pPr>
            <a:lvl8pPr marL="15360307" indent="0">
              <a:buNone/>
              <a:defRPr sz="6720">
                <a:solidFill>
                  <a:schemeClr val="tx1">
                    <a:tint val="75000"/>
                  </a:schemeClr>
                </a:solidFill>
              </a:defRPr>
            </a:lvl8pPr>
            <a:lvl9pPr marL="17554637"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7C54F-D6C4-49F2-BD8C-641F039080CC}" type="datetimeFigureOut">
              <a:rPr lang="en-US" smtClean="0"/>
              <a:t>11/13/17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199754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7"/>
            <a:ext cx="19385280" cy="21724622"/>
          </a:xfrm>
        </p:spPr>
        <p:txBody>
          <a:bodyPr/>
          <a:lstStyle>
            <a:lvl1pPr>
              <a:defRPr sz="13440"/>
            </a:lvl1pPr>
            <a:lvl2pPr>
              <a:defRPr sz="11520"/>
            </a:lvl2pPr>
            <a:lvl3pPr>
              <a:defRPr sz="9600"/>
            </a:lvl3pPr>
            <a:lvl4pPr>
              <a:defRPr sz="8640"/>
            </a:lvl4pPr>
            <a:lvl5pPr>
              <a:defRPr sz="8640"/>
            </a:lvl5pPr>
            <a:lvl6pPr>
              <a:defRPr sz="8640"/>
            </a:lvl6pPr>
            <a:lvl7pPr>
              <a:defRPr sz="8640"/>
            </a:lvl7pPr>
            <a:lvl8pPr>
              <a:defRPr sz="8640"/>
            </a:lvl8pPr>
            <a:lvl9pPr>
              <a:defRPr sz="8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7"/>
            <a:ext cx="19385280" cy="21724622"/>
          </a:xfrm>
        </p:spPr>
        <p:txBody>
          <a:bodyPr/>
          <a:lstStyle>
            <a:lvl1pPr>
              <a:defRPr sz="13440"/>
            </a:lvl1pPr>
            <a:lvl2pPr>
              <a:defRPr sz="11520"/>
            </a:lvl2pPr>
            <a:lvl3pPr>
              <a:defRPr sz="9600"/>
            </a:lvl3pPr>
            <a:lvl4pPr>
              <a:defRPr sz="8640"/>
            </a:lvl4pPr>
            <a:lvl5pPr>
              <a:defRPr sz="8640"/>
            </a:lvl5pPr>
            <a:lvl6pPr>
              <a:defRPr sz="8640"/>
            </a:lvl6pPr>
            <a:lvl7pPr>
              <a:defRPr sz="8640"/>
            </a:lvl7pPr>
            <a:lvl8pPr>
              <a:defRPr sz="8640"/>
            </a:lvl8pPr>
            <a:lvl9pPr>
              <a:defRPr sz="8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07C54F-D6C4-49F2-BD8C-641F039080CC}" type="datetimeFigureOut">
              <a:rPr lang="en-US" smtClean="0"/>
              <a:t>11/13/17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1708435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20" b="1"/>
            </a:lvl1pPr>
            <a:lvl2pPr marL="2194330" indent="0">
              <a:buNone/>
              <a:defRPr sz="9600" b="1"/>
            </a:lvl2pPr>
            <a:lvl3pPr marL="4388659" indent="0">
              <a:buNone/>
              <a:defRPr sz="8640" b="1"/>
            </a:lvl3pPr>
            <a:lvl4pPr marL="6582989" indent="0">
              <a:buNone/>
              <a:defRPr sz="7680" b="1"/>
            </a:lvl4pPr>
            <a:lvl5pPr marL="8777318" indent="0">
              <a:buNone/>
              <a:defRPr sz="7680" b="1"/>
            </a:lvl5pPr>
            <a:lvl6pPr marL="10971648" indent="0">
              <a:buNone/>
              <a:defRPr sz="7680" b="1"/>
            </a:lvl6pPr>
            <a:lvl7pPr marL="13165978" indent="0">
              <a:buNone/>
              <a:defRPr sz="7680" b="1"/>
            </a:lvl7pPr>
            <a:lvl8pPr marL="15360307" indent="0">
              <a:buNone/>
              <a:defRPr sz="7680" b="1"/>
            </a:lvl8pPr>
            <a:lvl9pPr marL="17554637" indent="0">
              <a:buNone/>
              <a:defRPr sz="768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20"/>
            </a:lvl1pPr>
            <a:lvl2pPr>
              <a:defRPr sz="9600"/>
            </a:lvl2pPr>
            <a:lvl3pPr>
              <a:defRPr sz="8640"/>
            </a:lvl3pPr>
            <a:lvl4pPr>
              <a:defRPr sz="7680"/>
            </a:lvl4pPr>
            <a:lvl5pPr>
              <a:defRPr sz="7680"/>
            </a:lvl5pPr>
            <a:lvl6pPr>
              <a:defRPr sz="7680"/>
            </a:lvl6pPr>
            <a:lvl7pPr>
              <a:defRPr sz="7680"/>
            </a:lvl7pPr>
            <a:lvl8pPr>
              <a:defRPr sz="7680"/>
            </a:lvl8pPr>
            <a:lvl9pPr>
              <a:defRPr sz="7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2"/>
            <a:ext cx="19400520" cy="3070858"/>
          </a:xfrm>
        </p:spPr>
        <p:txBody>
          <a:bodyPr anchor="b"/>
          <a:lstStyle>
            <a:lvl1pPr marL="0" indent="0">
              <a:buNone/>
              <a:defRPr sz="11520" b="1"/>
            </a:lvl1pPr>
            <a:lvl2pPr marL="2194330" indent="0">
              <a:buNone/>
              <a:defRPr sz="9600" b="1"/>
            </a:lvl2pPr>
            <a:lvl3pPr marL="4388659" indent="0">
              <a:buNone/>
              <a:defRPr sz="8640" b="1"/>
            </a:lvl3pPr>
            <a:lvl4pPr marL="6582989" indent="0">
              <a:buNone/>
              <a:defRPr sz="7680" b="1"/>
            </a:lvl4pPr>
            <a:lvl5pPr marL="8777318" indent="0">
              <a:buNone/>
              <a:defRPr sz="7680" b="1"/>
            </a:lvl5pPr>
            <a:lvl6pPr marL="10971648" indent="0">
              <a:buNone/>
              <a:defRPr sz="7680" b="1"/>
            </a:lvl6pPr>
            <a:lvl7pPr marL="13165978" indent="0">
              <a:buNone/>
              <a:defRPr sz="7680" b="1"/>
            </a:lvl7pPr>
            <a:lvl8pPr marL="15360307" indent="0">
              <a:buNone/>
              <a:defRPr sz="7680" b="1"/>
            </a:lvl8pPr>
            <a:lvl9pPr marL="17554637"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96127" y="10439400"/>
            <a:ext cx="19400520" cy="18966182"/>
          </a:xfrm>
        </p:spPr>
        <p:txBody>
          <a:bodyPr/>
          <a:lstStyle>
            <a:lvl1pPr>
              <a:defRPr sz="11520"/>
            </a:lvl1pPr>
            <a:lvl2pPr>
              <a:defRPr sz="9600"/>
            </a:lvl2pPr>
            <a:lvl3pPr>
              <a:defRPr sz="8640"/>
            </a:lvl3pPr>
            <a:lvl4pPr>
              <a:defRPr sz="7680"/>
            </a:lvl4pPr>
            <a:lvl5pPr>
              <a:defRPr sz="7680"/>
            </a:lvl5pPr>
            <a:lvl6pPr>
              <a:defRPr sz="7680"/>
            </a:lvl6pPr>
            <a:lvl7pPr>
              <a:defRPr sz="7680"/>
            </a:lvl7pPr>
            <a:lvl8pPr>
              <a:defRPr sz="7680"/>
            </a:lvl8pPr>
            <a:lvl9pPr>
              <a:defRPr sz="7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07C54F-D6C4-49F2-BD8C-641F039080CC}" type="datetimeFigureOut">
              <a:rPr lang="en-US" smtClean="0"/>
              <a:t>11/13/17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62841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07C54F-D6C4-49F2-BD8C-641F039080CC}" type="datetimeFigureOut">
              <a:rPr lang="en-US" smtClean="0"/>
              <a:t>11/13/17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42535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7C54F-D6C4-49F2-BD8C-641F039080CC}" type="datetimeFigureOut">
              <a:rPr lang="en-US" smtClean="0"/>
              <a:t>11/13/17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2332140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7"/>
            <a:ext cx="24536400" cy="28094942"/>
          </a:xfrm>
        </p:spPr>
        <p:txBody>
          <a:bodyPr/>
          <a:lstStyle>
            <a:lvl1pPr>
              <a:defRPr sz="15355"/>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20"/>
            </a:lvl1pPr>
            <a:lvl2pPr marL="2194330" indent="0">
              <a:buNone/>
              <a:defRPr sz="5760"/>
            </a:lvl2pPr>
            <a:lvl3pPr marL="4388659" indent="0">
              <a:buNone/>
              <a:defRPr sz="4800"/>
            </a:lvl3pPr>
            <a:lvl4pPr marL="6582989" indent="0">
              <a:buNone/>
              <a:defRPr sz="4320"/>
            </a:lvl4pPr>
            <a:lvl5pPr marL="8777318" indent="0">
              <a:buNone/>
              <a:defRPr sz="4320"/>
            </a:lvl5pPr>
            <a:lvl6pPr marL="10971648" indent="0">
              <a:buNone/>
              <a:defRPr sz="4320"/>
            </a:lvl6pPr>
            <a:lvl7pPr marL="13165978" indent="0">
              <a:buNone/>
              <a:defRPr sz="4320"/>
            </a:lvl7pPr>
            <a:lvl8pPr marL="15360307" indent="0">
              <a:buNone/>
              <a:defRPr sz="4320"/>
            </a:lvl8pPr>
            <a:lvl9pPr marL="17554637"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E707C54F-D6C4-49F2-BD8C-641F039080CC}" type="datetimeFigureOut">
              <a:rPr lang="en-US" smtClean="0"/>
              <a:t>11/13/17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71064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355"/>
            </a:lvl1pPr>
            <a:lvl2pPr marL="2194330" indent="0">
              <a:buNone/>
              <a:defRPr sz="13440"/>
            </a:lvl2pPr>
            <a:lvl3pPr marL="4388659" indent="0">
              <a:buNone/>
              <a:defRPr sz="11520"/>
            </a:lvl3pPr>
            <a:lvl4pPr marL="6582989" indent="0">
              <a:buNone/>
              <a:defRPr sz="9600"/>
            </a:lvl4pPr>
            <a:lvl5pPr marL="8777318" indent="0">
              <a:buNone/>
              <a:defRPr sz="9600"/>
            </a:lvl5pPr>
            <a:lvl6pPr marL="10971648" indent="0">
              <a:buNone/>
              <a:defRPr sz="9600"/>
            </a:lvl6pPr>
            <a:lvl7pPr marL="13165978" indent="0">
              <a:buNone/>
              <a:defRPr sz="9600"/>
            </a:lvl7pPr>
            <a:lvl8pPr marL="15360307" indent="0">
              <a:buNone/>
              <a:defRPr sz="9600"/>
            </a:lvl8pPr>
            <a:lvl9pPr marL="17554637"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20"/>
            </a:lvl1pPr>
            <a:lvl2pPr marL="2194330" indent="0">
              <a:buNone/>
              <a:defRPr sz="5760"/>
            </a:lvl2pPr>
            <a:lvl3pPr marL="4388659" indent="0">
              <a:buNone/>
              <a:defRPr sz="4800"/>
            </a:lvl3pPr>
            <a:lvl4pPr marL="6582989" indent="0">
              <a:buNone/>
              <a:defRPr sz="4320"/>
            </a:lvl4pPr>
            <a:lvl5pPr marL="8777318" indent="0">
              <a:buNone/>
              <a:defRPr sz="4320"/>
            </a:lvl5pPr>
            <a:lvl6pPr marL="10971648" indent="0">
              <a:buNone/>
              <a:defRPr sz="4320"/>
            </a:lvl6pPr>
            <a:lvl7pPr marL="13165978" indent="0">
              <a:buNone/>
              <a:defRPr sz="4320"/>
            </a:lvl7pPr>
            <a:lvl8pPr marL="15360307" indent="0">
              <a:buNone/>
              <a:defRPr sz="4320"/>
            </a:lvl8pPr>
            <a:lvl9pPr marL="17554637" indent="0">
              <a:buNone/>
              <a:defRPr sz="4320"/>
            </a:lvl9pPr>
          </a:lstStyle>
          <a:p>
            <a:pPr lvl="0"/>
            <a:r>
              <a:rPr lang="en-US"/>
              <a:t>Click to edit Master text styles</a:t>
            </a:r>
          </a:p>
        </p:txBody>
      </p:sp>
      <p:sp>
        <p:nvSpPr>
          <p:cNvPr id="5" name="Date Placeholder 4"/>
          <p:cNvSpPr>
            <a:spLocks noGrp="1"/>
          </p:cNvSpPr>
          <p:nvPr>
            <p:ph type="dt" sz="half" idx="10"/>
          </p:nvPr>
        </p:nvSpPr>
        <p:spPr/>
        <p:txBody>
          <a:bodyPr/>
          <a:lstStyle/>
          <a:p>
            <a:fld id="{E707C54F-D6C4-49F2-BD8C-641F039080CC}" type="datetimeFigureOut">
              <a:rPr lang="en-US" smtClean="0"/>
              <a:t>11/13/17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0364-51FD-4434-848B-6CF94F03ED19}" type="slidenum">
              <a:rPr lang="en-US" smtClean="0"/>
              <a:t>‹#›</a:t>
            </a:fld>
            <a:endParaRPr lang="en-US"/>
          </a:p>
        </p:txBody>
      </p:sp>
    </p:spTree>
    <p:extLst>
      <p:ext uri="{BB962C8B-B14F-4D97-AF65-F5344CB8AC3E}">
        <p14:creationId xmlns:p14="http://schemas.microsoft.com/office/powerpoint/2010/main" val="35120168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94560" y="7680967"/>
            <a:ext cx="39502080" cy="21724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E707C54F-D6C4-49F2-BD8C-641F039080CC}" type="datetimeFigureOut">
              <a:rPr lang="en-US" smtClean="0"/>
              <a:t>11/13/17</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9E7D0364-51FD-4434-848B-6CF94F03ED19}" type="slidenum">
              <a:rPr lang="en-US" smtClean="0"/>
              <a:t>‹#›</a:t>
            </a:fld>
            <a:endParaRPr lang="en-US"/>
          </a:p>
        </p:txBody>
      </p:sp>
    </p:spTree>
    <p:extLst>
      <p:ext uri="{BB962C8B-B14F-4D97-AF65-F5344CB8AC3E}">
        <p14:creationId xmlns:p14="http://schemas.microsoft.com/office/powerpoint/2010/main" val="980190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8659" rtl="0" eaLnBrk="1" latinLnBrk="0" hangingPunct="1">
        <a:spcBef>
          <a:spcPct val="0"/>
        </a:spcBef>
        <a:buNone/>
        <a:defRPr sz="21115" kern="1200">
          <a:solidFill>
            <a:schemeClr val="tx1"/>
          </a:solidFill>
          <a:latin typeface="+mj-lt"/>
          <a:ea typeface="+mj-ea"/>
          <a:cs typeface="+mj-cs"/>
        </a:defRPr>
      </a:lvl1pPr>
    </p:titleStyle>
    <p:bodyStyle>
      <a:lvl1pPr marL="1645747" indent="-1645747" algn="l" defTabSz="4388659" rtl="0" eaLnBrk="1" latinLnBrk="0" hangingPunct="1">
        <a:spcBef>
          <a:spcPct val="20000"/>
        </a:spcBef>
        <a:buFont typeface="Arial" pitchFamily="34" charset="0"/>
        <a:buChar char="•"/>
        <a:defRPr sz="15355" kern="1200">
          <a:solidFill>
            <a:schemeClr val="tx1"/>
          </a:solidFill>
          <a:latin typeface="+mn-lt"/>
          <a:ea typeface="+mn-ea"/>
          <a:cs typeface="+mn-cs"/>
        </a:defRPr>
      </a:lvl1pPr>
      <a:lvl2pPr marL="3565786" indent="-1371456" algn="l" defTabSz="4388659" rtl="0" eaLnBrk="1" latinLnBrk="0" hangingPunct="1">
        <a:spcBef>
          <a:spcPct val="20000"/>
        </a:spcBef>
        <a:buFont typeface="Arial" pitchFamily="34" charset="0"/>
        <a:buChar char="–"/>
        <a:defRPr sz="13440" kern="1200">
          <a:solidFill>
            <a:schemeClr val="tx1"/>
          </a:solidFill>
          <a:latin typeface="+mn-lt"/>
          <a:ea typeface="+mn-ea"/>
          <a:cs typeface="+mn-cs"/>
        </a:defRPr>
      </a:lvl2pPr>
      <a:lvl3pPr marL="5485824" indent="-1097165" algn="l" defTabSz="4388659" rtl="0" eaLnBrk="1" latinLnBrk="0" hangingPunct="1">
        <a:spcBef>
          <a:spcPct val="20000"/>
        </a:spcBef>
        <a:buFont typeface="Arial" pitchFamily="34" charset="0"/>
        <a:buChar char="•"/>
        <a:defRPr sz="11520" kern="1200">
          <a:solidFill>
            <a:schemeClr val="tx1"/>
          </a:solidFill>
          <a:latin typeface="+mn-lt"/>
          <a:ea typeface="+mn-ea"/>
          <a:cs typeface="+mn-cs"/>
        </a:defRPr>
      </a:lvl3pPr>
      <a:lvl4pPr marL="7680154"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483"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8813"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138"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7472"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1802" indent="-1097165" algn="l" defTabSz="4388659"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659" rtl="0" eaLnBrk="1" latinLnBrk="0" hangingPunct="1">
        <a:defRPr sz="8640" kern="1200">
          <a:solidFill>
            <a:schemeClr val="tx1"/>
          </a:solidFill>
          <a:latin typeface="+mn-lt"/>
          <a:ea typeface="+mn-ea"/>
          <a:cs typeface="+mn-cs"/>
        </a:defRPr>
      </a:lvl1pPr>
      <a:lvl2pPr marL="2194330" algn="l" defTabSz="4388659" rtl="0" eaLnBrk="1" latinLnBrk="0" hangingPunct="1">
        <a:defRPr sz="8640" kern="1200">
          <a:solidFill>
            <a:schemeClr val="tx1"/>
          </a:solidFill>
          <a:latin typeface="+mn-lt"/>
          <a:ea typeface="+mn-ea"/>
          <a:cs typeface="+mn-cs"/>
        </a:defRPr>
      </a:lvl2pPr>
      <a:lvl3pPr marL="4388659" algn="l" defTabSz="4388659" rtl="0" eaLnBrk="1" latinLnBrk="0" hangingPunct="1">
        <a:defRPr sz="8640" kern="1200">
          <a:solidFill>
            <a:schemeClr val="tx1"/>
          </a:solidFill>
          <a:latin typeface="+mn-lt"/>
          <a:ea typeface="+mn-ea"/>
          <a:cs typeface="+mn-cs"/>
        </a:defRPr>
      </a:lvl3pPr>
      <a:lvl4pPr marL="6582989" algn="l" defTabSz="4388659" rtl="0" eaLnBrk="1" latinLnBrk="0" hangingPunct="1">
        <a:defRPr sz="8640" kern="1200">
          <a:solidFill>
            <a:schemeClr val="tx1"/>
          </a:solidFill>
          <a:latin typeface="+mn-lt"/>
          <a:ea typeface="+mn-ea"/>
          <a:cs typeface="+mn-cs"/>
        </a:defRPr>
      </a:lvl4pPr>
      <a:lvl5pPr marL="8777318" algn="l" defTabSz="4388659" rtl="0" eaLnBrk="1" latinLnBrk="0" hangingPunct="1">
        <a:defRPr sz="8640" kern="1200">
          <a:solidFill>
            <a:schemeClr val="tx1"/>
          </a:solidFill>
          <a:latin typeface="+mn-lt"/>
          <a:ea typeface="+mn-ea"/>
          <a:cs typeface="+mn-cs"/>
        </a:defRPr>
      </a:lvl5pPr>
      <a:lvl6pPr marL="10971648" algn="l" defTabSz="4388659" rtl="0" eaLnBrk="1" latinLnBrk="0" hangingPunct="1">
        <a:defRPr sz="8640" kern="1200">
          <a:solidFill>
            <a:schemeClr val="tx1"/>
          </a:solidFill>
          <a:latin typeface="+mn-lt"/>
          <a:ea typeface="+mn-ea"/>
          <a:cs typeface="+mn-cs"/>
        </a:defRPr>
      </a:lvl6pPr>
      <a:lvl7pPr marL="13165978" algn="l" defTabSz="4388659" rtl="0" eaLnBrk="1" latinLnBrk="0" hangingPunct="1">
        <a:defRPr sz="8640" kern="1200">
          <a:solidFill>
            <a:schemeClr val="tx1"/>
          </a:solidFill>
          <a:latin typeface="+mn-lt"/>
          <a:ea typeface="+mn-ea"/>
          <a:cs typeface="+mn-cs"/>
        </a:defRPr>
      </a:lvl7pPr>
      <a:lvl8pPr marL="15360307" algn="l" defTabSz="4388659" rtl="0" eaLnBrk="1" latinLnBrk="0" hangingPunct="1">
        <a:defRPr sz="8640" kern="1200">
          <a:solidFill>
            <a:schemeClr val="tx1"/>
          </a:solidFill>
          <a:latin typeface="+mn-lt"/>
          <a:ea typeface="+mn-ea"/>
          <a:cs typeface="+mn-cs"/>
        </a:defRPr>
      </a:lvl8pPr>
      <a:lvl9pPr marL="17554637" algn="l" defTabSz="4388659"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1267" name="Rectangle 5"/>
          <p:cNvSpPr>
            <a:spLocks noChangeArrowheads="1"/>
          </p:cNvSpPr>
          <p:nvPr/>
        </p:nvSpPr>
        <p:spPr bwMode="auto">
          <a:xfrm>
            <a:off x="6302909" y="978119"/>
            <a:ext cx="35864966" cy="5311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8571" tIns="54278" rIns="108571" bIns="54278">
            <a:spAutoFit/>
          </a:bodyPr>
          <a:lstStyle/>
          <a:p>
            <a:pPr algn="ctr">
              <a:spcBef>
                <a:spcPct val="50000"/>
              </a:spcBef>
            </a:pPr>
            <a:r>
              <a:rPr lang="en-US" altLang="en-US" sz="9600" dirty="0">
                <a:solidFill>
                  <a:schemeClr val="bg1"/>
                </a:solidFill>
                <a:latin typeface="Arial Black" pitchFamily="34" charset="0"/>
              </a:rPr>
              <a:t>Challenges Associated with Advanced Maternal </a:t>
            </a:r>
            <a:r>
              <a:rPr lang="en-US" altLang="en-US" sz="9600" dirty="0" smtClean="0">
                <a:solidFill>
                  <a:schemeClr val="bg1"/>
                </a:solidFill>
                <a:latin typeface="Arial Black" pitchFamily="34" charset="0"/>
              </a:rPr>
              <a:t>Age: An Integrated Review of the Literature</a:t>
            </a:r>
            <a:endParaRPr lang="en-US" altLang="en-US" sz="9600" dirty="0">
              <a:solidFill>
                <a:schemeClr val="bg1"/>
              </a:solidFill>
              <a:latin typeface="Arial Black" pitchFamily="34" charset="0"/>
            </a:endParaRPr>
          </a:p>
          <a:p>
            <a:pPr algn="ctr" eaLnBrk="0" hangingPunct="0"/>
            <a:r>
              <a:rPr lang="en-US" altLang="en-US" sz="5760" b="1" dirty="0" smtClean="0">
                <a:solidFill>
                  <a:schemeClr val="bg1"/>
                </a:solidFill>
                <a:latin typeface="Arial" pitchFamily="34" charset="0"/>
              </a:rPr>
              <a:t>DePaul </a:t>
            </a:r>
            <a:r>
              <a:rPr lang="en-US" altLang="en-US" sz="5760" b="1" dirty="0">
                <a:solidFill>
                  <a:schemeClr val="bg1"/>
                </a:solidFill>
                <a:latin typeface="Arial" pitchFamily="34" charset="0"/>
              </a:rPr>
              <a:t>University School of Nursing </a:t>
            </a:r>
            <a:endParaRPr lang="en-US" altLang="en-US" sz="5760" b="1" dirty="0" smtClean="0">
              <a:solidFill>
                <a:schemeClr val="bg1"/>
              </a:solidFill>
              <a:latin typeface="Arial" pitchFamily="34" charset="0"/>
            </a:endParaRPr>
          </a:p>
          <a:p>
            <a:pPr algn="ctr" eaLnBrk="0" hangingPunct="0"/>
            <a:r>
              <a:rPr lang="en-US" altLang="en-US" sz="5000" b="1" dirty="0">
                <a:solidFill>
                  <a:schemeClr val="bg1"/>
                </a:solidFill>
                <a:latin typeface="Arial" pitchFamily="34" charset="0"/>
              </a:rPr>
              <a:t>Krupa Patel, BS</a:t>
            </a:r>
          </a:p>
          <a:p>
            <a:pPr algn="ctr" eaLnBrk="0" hangingPunct="0"/>
            <a:endParaRPr lang="en-US" altLang="en-US" sz="3840" b="1" dirty="0">
              <a:solidFill>
                <a:schemeClr val="bg1"/>
              </a:solidFill>
              <a:latin typeface="Arial" pitchFamily="34" charset="0"/>
            </a:endParaRPr>
          </a:p>
        </p:txBody>
      </p:sp>
      <p:sp>
        <p:nvSpPr>
          <p:cNvPr id="11268" name="Text Box 7"/>
          <p:cNvSpPr txBox="1">
            <a:spLocks noChangeArrowheads="1"/>
          </p:cNvSpPr>
          <p:nvPr/>
        </p:nvSpPr>
        <p:spPr bwMode="auto">
          <a:xfrm>
            <a:off x="1509160" y="6231246"/>
            <a:ext cx="12907879" cy="1217632"/>
          </a:xfrm>
          <a:prstGeom prst="rect">
            <a:avLst/>
          </a:prstGeom>
          <a:solidFill>
            <a:schemeClr val="tx1">
              <a:lumMod val="65000"/>
              <a:lumOff val="35000"/>
            </a:schemeClr>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Background</a:t>
            </a:r>
          </a:p>
        </p:txBody>
      </p:sp>
      <p:sp>
        <p:nvSpPr>
          <p:cNvPr id="11270" name="Text Box 388"/>
          <p:cNvSpPr txBox="1">
            <a:spLocks noChangeArrowheads="1"/>
          </p:cNvSpPr>
          <p:nvPr/>
        </p:nvSpPr>
        <p:spPr bwMode="auto">
          <a:xfrm>
            <a:off x="1463047" y="13533124"/>
            <a:ext cx="12782596" cy="1217632"/>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smtClean="0">
                <a:solidFill>
                  <a:srgbClr val="F8F8F8"/>
                </a:solidFill>
                <a:latin typeface="Arial Narrow" pitchFamily="34" charset="0"/>
              </a:rPr>
              <a:t>Objectives/ Research Questions</a:t>
            </a:r>
            <a:endParaRPr lang="en-US" altLang="en-US" sz="7200" b="1" dirty="0">
              <a:solidFill>
                <a:srgbClr val="F8F8F8"/>
              </a:solidFill>
              <a:latin typeface="Arial Narrow" pitchFamily="34" charset="0"/>
            </a:endParaRPr>
          </a:p>
        </p:txBody>
      </p:sp>
      <p:sp>
        <p:nvSpPr>
          <p:cNvPr id="11279" name="Text Box 418"/>
          <p:cNvSpPr txBox="1">
            <a:spLocks noChangeArrowheads="1"/>
          </p:cNvSpPr>
          <p:nvPr/>
        </p:nvSpPr>
        <p:spPr bwMode="auto">
          <a:xfrm>
            <a:off x="11490151" y="23942050"/>
            <a:ext cx="9980990" cy="161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4032" tIns="544032" rIns="544032" bIns="544032">
            <a:spAutoFit/>
          </a:bodyPr>
          <a:lstStyle>
            <a:lvl1pPr defTabSz="4389438">
              <a:defRPr sz="2800">
                <a:solidFill>
                  <a:schemeClr val="tx1"/>
                </a:solidFill>
                <a:latin typeface="Constantia" pitchFamily="18" charset="0"/>
              </a:defRPr>
            </a:lvl1pPr>
            <a:lvl2pPr marL="742950" indent="-285750" defTabSz="4389438">
              <a:defRPr sz="2400">
                <a:solidFill>
                  <a:schemeClr val="tx1"/>
                </a:solidFill>
                <a:latin typeface="Constantia" pitchFamily="18" charset="0"/>
              </a:defRPr>
            </a:lvl2pPr>
            <a:lvl3pPr marL="1143000" indent="-228600" defTabSz="4389438">
              <a:defRPr sz="2000">
                <a:solidFill>
                  <a:schemeClr val="tx1"/>
                </a:solidFill>
                <a:latin typeface="Constantia" pitchFamily="18" charset="0"/>
              </a:defRPr>
            </a:lvl3pPr>
            <a:lvl4pPr marL="1600200" indent="-228600" defTabSz="4389438">
              <a:defRPr sz="2000">
                <a:solidFill>
                  <a:schemeClr val="tx1"/>
                </a:solidFill>
                <a:latin typeface="Constantia" pitchFamily="18" charset="0"/>
              </a:defRPr>
            </a:lvl4pPr>
            <a:lvl5pPr marL="2057400" indent="-228600" defTabSz="4389438">
              <a:defRPr sz="2000">
                <a:solidFill>
                  <a:schemeClr val="tx1"/>
                </a:solidFill>
                <a:latin typeface="Constantia" pitchFamily="18" charset="0"/>
              </a:defRPr>
            </a:lvl5pPr>
            <a:lvl6pPr marL="2514600" indent="-228600" defTabSz="4389438" eaLnBrk="0" fontAlgn="base" hangingPunct="0">
              <a:spcAft>
                <a:spcPct val="0"/>
              </a:spcAft>
              <a:defRPr sz="2000">
                <a:solidFill>
                  <a:schemeClr val="tx1"/>
                </a:solidFill>
                <a:latin typeface="Constantia" pitchFamily="18" charset="0"/>
              </a:defRPr>
            </a:lvl6pPr>
            <a:lvl7pPr marL="2971800" indent="-228600" defTabSz="4389438" eaLnBrk="0" fontAlgn="base" hangingPunct="0">
              <a:spcAft>
                <a:spcPct val="0"/>
              </a:spcAft>
              <a:defRPr sz="2000">
                <a:solidFill>
                  <a:schemeClr val="tx1"/>
                </a:solidFill>
                <a:latin typeface="Constantia" pitchFamily="18" charset="0"/>
              </a:defRPr>
            </a:lvl7pPr>
            <a:lvl8pPr marL="3429000" indent="-228600" defTabSz="4389438" eaLnBrk="0" fontAlgn="base" hangingPunct="0">
              <a:spcAft>
                <a:spcPct val="0"/>
              </a:spcAft>
              <a:defRPr sz="2000">
                <a:solidFill>
                  <a:schemeClr val="tx1"/>
                </a:solidFill>
                <a:latin typeface="Constantia" pitchFamily="18" charset="0"/>
              </a:defRPr>
            </a:lvl8pPr>
            <a:lvl9pPr marL="3886200" indent="-228600" defTabSz="4389438" eaLnBrk="0" fontAlgn="base" hangingPunct="0">
              <a:spcAft>
                <a:spcPct val="0"/>
              </a:spcAft>
              <a:defRPr sz="2000">
                <a:solidFill>
                  <a:schemeClr val="tx1"/>
                </a:solidFill>
                <a:latin typeface="Constantia" pitchFamily="18" charset="0"/>
              </a:defRPr>
            </a:lvl9pPr>
          </a:lstStyle>
          <a:p>
            <a:r>
              <a:rPr lang="en-US" altLang="en-US" sz="3360" dirty="0">
                <a:latin typeface="Arial Narrow" pitchFamily="34" charset="0"/>
              </a:rPr>
              <a:t>.</a:t>
            </a:r>
          </a:p>
        </p:txBody>
      </p:sp>
      <p:sp>
        <p:nvSpPr>
          <p:cNvPr id="11281" name="Text Box 424"/>
          <p:cNvSpPr txBox="1">
            <a:spLocks noChangeArrowheads="1"/>
          </p:cNvSpPr>
          <p:nvPr/>
        </p:nvSpPr>
        <p:spPr bwMode="auto">
          <a:xfrm>
            <a:off x="1357569" y="23712726"/>
            <a:ext cx="12888073" cy="1217632"/>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Methods</a:t>
            </a:r>
          </a:p>
        </p:txBody>
      </p:sp>
      <p:sp>
        <p:nvSpPr>
          <p:cNvPr id="11286" name="Text Box 437"/>
          <p:cNvSpPr txBox="1">
            <a:spLocks noChangeArrowheads="1"/>
          </p:cNvSpPr>
          <p:nvPr/>
        </p:nvSpPr>
        <p:spPr bwMode="auto">
          <a:xfrm>
            <a:off x="16087043" y="23532295"/>
            <a:ext cx="12856354" cy="1217632"/>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Results</a:t>
            </a:r>
          </a:p>
        </p:txBody>
      </p:sp>
      <p:sp>
        <p:nvSpPr>
          <p:cNvPr id="11309" name="Text Box 461"/>
          <p:cNvSpPr txBox="1">
            <a:spLocks noChangeArrowheads="1"/>
          </p:cNvSpPr>
          <p:nvPr/>
        </p:nvSpPr>
        <p:spPr bwMode="auto">
          <a:xfrm>
            <a:off x="16152388" y="6231246"/>
            <a:ext cx="12572993" cy="1217632"/>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Childbearing Trends</a:t>
            </a:r>
          </a:p>
        </p:txBody>
      </p:sp>
      <p:sp>
        <p:nvSpPr>
          <p:cNvPr id="11325" name="Text Box 478"/>
          <p:cNvSpPr txBox="1">
            <a:spLocks noChangeArrowheads="1"/>
          </p:cNvSpPr>
          <p:nvPr/>
        </p:nvSpPr>
        <p:spPr bwMode="auto">
          <a:xfrm>
            <a:off x="30784800" y="6188248"/>
            <a:ext cx="11147455" cy="1219078"/>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Discussion </a:t>
            </a:r>
          </a:p>
        </p:txBody>
      </p:sp>
      <p:sp>
        <p:nvSpPr>
          <p:cNvPr id="11326" name="Text Box 479"/>
          <p:cNvSpPr txBox="1">
            <a:spLocks noChangeArrowheads="1"/>
          </p:cNvSpPr>
          <p:nvPr/>
        </p:nvSpPr>
        <p:spPr bwMode="auto">
          <a:xfrm>
            <a:off x="30784799" y="20861196"/>
            <a:ext cx="11383077" cy="1217632"/>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Nursing</a:t>
            </a:r>
            <a:r>
              <a:rPr lang="en-US" altLang="en-US" sz="3840" b="1" dirty="0">
                <a:solidFill>
                  <a:srgbClr val="F8F8F8"/>
                </a:solidFill>
                <a:latin typeface="Arial Narrow" pitchFamily="34" charset="0"/>
              </a:rPr>
              <a:t> </a:t>
            </a:r>
            <a:r>
              <a:rPr lang="en-US" altLang="en-US" sz="7200" b="1" dirty="0" smtClean="0">
                <a:solidFill>
                  <a:srgbClr val="F8F8F8"/>
                </a:solidFill>
                <a:latin typeface="Arial Narrow" pitchFamily="34" charset="0"/>
              </a:rPr>
              <a:t>Implications</a:t>
            </a:r>
            <a:endParaRPr lang="en-US" altLang="en-US" sz="7200" b="1" dirty="0">
              <a:solidFill>
                <a:srgbClr val="F8F8F8"/>
              </a:solidFill>
              <a:latin typeface="Arial Narrow" pitchFamily="34" charset="0"/>
            </a:endParaRPr>
          </a:p>
        </p:txBody>
      </p:sp>
      <p:sp>
        <p:nvSpPr>
          <p:cNvPr id="11327" name="Text Box 480"/>
          <p:cNvSpPr txBox="1">
            <a:spLocks noChangeArrowheads="1"/>
          </p:cNvSpPr>
          <p:nvPr/>
        </p:nvSpPr>
        <p:spPr bwMode="auto">
          <a:xfrm>
            <a:off x="30871743" y="25670950"/>
            <a:ext cx="11348441" cy="1263835"/>
          </a:xfrm>
          <a:prstGeom prst="rect">
            <a:avLst/>
          </a:prstGeom>
          <a:solidFill>
            <a:srgbClr val="595959"/>
          </a:solidFill>
          <a:ln>
            <a:noFill/>
          </a:ln>
          <a:extLst/>
        </p:spPr>
        <p:txBody>
          <a:bodyPr wrap="square" lIns="108600" tIns="54288" rIns="108600" bIns="54288">
            <a:spAutoFit/>
          </a:bodyPr>
          <a:lstStyle>
            <a:lvl1pPr>
              <a:defRPr sz="2800">
                <a:solidFill>
                  <a:schemeClr val="tx1"/>
                </a:solidFill>
                <a:latin typeface="Constantia" pitchFamily="18" charset="0"/>
              </a:defRPr>
            </a:lvl1pPr>
            <a:lvl2pPr marL="742950" indent="-285750">
              <a:defRPr sz="2400">
                <a:solidFill>
                  <a:schemeClr val="tx1"/>
                </a:solidFill>
                <a:latin typeface="Constantia" pitchFamily="18" charset="0"/>
              </a:defRPr>
            </a:lvl2pPr>
            <a:lvl3pPr marL="1143000" indent="-228600">
              <a:defRPr sz="2000">
                <a:solidFill>
                  <a:schemeClr val="tx1"/>
                </a:solidFill>
                <a:latin typeface="Constantia" pitchFamily="18" charset="0"/>
              </a:defRPr>
            </a:lvl3pPr>
            <a:lvl4pPr marL="1600200" indent="-228600">
              <a:defRPr sz="2000">
                <a:solidFill>
                  <a:schemeClr val="tx1"/>
                </a:solidFill>
                <a:latin typeface="Constantia" pitchFamily="18" charset="0"/>
              </a:defRPr>
            </a:lvl4pPr>
            <a:lvl5pPr marL="2057400" indent="-228600">
              <a:defRPr sz="2000">
                <a:solidFill>
                  <a:schemeClr val="tx1"/>
                </a:solidFill>
                <a:latin typeface="Constantia" pitchFamily="18" charset="0"/>
              </a:defRPr>
            </a:lvl5pPr>
            <a:lvl6pPr marL="2514600" indent="-228600" defTabSz="1217613" eaLnBrk="0" fontAlgn="base" hangingPunct="0">
              <a:spcAft>
                <a:spcPct val="0"/>
              </a:spcAft>
              <a:defRPr sz="2000">
                <a:solidFill>
                  <a:schemeClr val="tx1"/>
                </a:solidFill>
                <a:latin typeface="Constantia" pitchFamily="18" charset="0"/>
              </a:defRPr>
            </a:lvl6pPr>
            <a:lvl7pPr marL="2971800" indent="-228600" defTabSz="1217613" eaLnBrk="0" fontAlgn="base" hangingPunct="0">
              <a:spcAft>
                <a:spcPct val="0"/>
              </a:spcAft>
              <a:defRPr sz="2000">
                <a:solidFill>
                  <a:schemeClr val="tx1"/>
                </a:solidFill>
                <a:latin typeface="Constantia" pitchFamily="18" charset="0"/>
              </a:defRPr>
            </a:lvl7pPr>
            <a:lvl8pPr marL="3429000" indent="-228600" defTabSz="1217613" eaLnBrk="0" fontAlgn="base" hangingPunct="0">
              <a:spcAft>
                <a:spcPct val="0"/>
              </a:spcAft>
              <a:defRPr sz="2000">
                <a:solidFill>
                  <a:schemeClr val="tx1"/>
                </a:solidFill>
                <a:latin typeface="Constantia" pitchFamily="18" charset="0"/>
              </a:defRPr>
            </a:lvl8pPr>
            <a:lvl9pPr marL="3886200" indent="-228600" defTabSz="1217613" eaLnBrk="0" fontAlgn="base" hangingPunct="0">
              <a:spcAft>
                <a:spcPct val="0"/>
              </a:spcAft>
              <a:defRPr sz="2000">
                <a:solidFill>
                  <a:schemeClr val="tx1"/>
                </a:solidFill>
                <a:latin typeface="Constantia" pitchFamily="18" charset="0"/>
              </a:defRPr>
            </a:lvl9pPr>
          </a:lstStyle>
          <a:p>
            <a:pPr algn="ctr" eaLnBrk="0" hangingPunct="0">
              <a:spcBef>
                <a:spcPct val="50000"/>
              </a:spcBef>
            </a:pPr>
            <a:r>
              <a:rPr lang="en-US" altLang="en-US" sz="7200" b="1" dirty="0">
                <a:solidFill>
                  <a:srgbClr val="F8F8F8"/>
                </a:solidFill>
                <a:latin typeface="Arial Narrow" pitchFamily="34" charset="0"/>
              </a:rPr>
              <a:t>Future</a:t>
            </a:r>
            <a:r>
              <a:rPr lang="en-US" altLang="en-US" sz="3840" b="1" dirty="0">
                <a:solidFill>
                  <a:srgbClr val="F8F8F8"/>
                </a:solidFill>
                <a:latin typeface="Arial Narrow" pitchFamily="34" charset="0"/>
              </a:rPr>
              <a:t> </a:t>
            </a:r>
            <a:r>
              <a:rPr lang="en-US" altLang="en-US" sz="3840" b="1" dirty="0" smtClean="0">
                <a:solidFill>
                  <a:srgbClr val="F8F8F8"/>
                </a:solidFill>
                <a:latin typeface="Arial Narrow" pitchFamily="34" charset="0"/>
              </a:rPr>
              <a:t> </a:t>
            </a:r>
            <a:r>
              <a:rPr lang="en-US" altLang="en-US" sz="7200" b="1" dirty="0" smtClean="0">
                <a:solidFill>
                  <a:srgbClr val="F8F8F8"/>
                </a:solidFill>
                <a:latin typeface="Arial Narrow" pitchFamily="34" charset="0"/>
              </a:rPr>
              <a:t>Research</a:t>
            </a:r>
            <a:endParaRPr lang="en-US" altLang="en-US" sz="7200" b="1" dirty="0">
              <a:solidFill>
                <a:srgbClr val="F8F8F8"/>
              </a:solidFill>
              <a:latin typeface="Arial Narrow" pitchFamily="34" charset="0"/>
            </a:endParaRPr>
          </a:p>
        </p:txBody>
      </p:sp>
      <p:sp>
        <p:nvSpPr>
          <p:cNvPr id="11328" name="Text Box 481"/>
          <p:cNvSpPr txBox="1">
            <a:spLocks noChangeArrowheads="1"/>
          </p:cNvSpPr>
          <p:nvPr/>
        </p:nvSpPr>
        <p:spPr bwMode="auto">
          <a:xfrm>
            <a:off x="33081334" y="6217920"/>
            <a:ext cx="9980990" cy="161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4032" tIns="544032" rIns="544032" bIns="544032">
            <a:spAutoFit/>
          </a:bodyPr>
          <a:lstStyle>
            <a:lvl1pPr defTabSz="4389438">
              <a:defRPr sz="2800">
                <a:solidFill>
                  <a:schemeClr val="tx1"/>
                </a:solidFill>
                <a:latin typeface="Constantia" pitchFamily="18" charset="0"/>
              </a:defRPr>
            </a:lvl1pPr>
            <a:lvl2pPr marL="857250" indent="-400050" defTabSz="4389438">
              <a:defRPr sz="2400">
                <a:solidFill>
                  <a:schemeClr val="tx1"/>
                </a:solidFill>
                <a:latin typeface="Constantia" pitchFamily="18" charset="0"/>
              </a:defRPr>
            </a:lvl2pPr>
            <a:lvl3pPr marL="1143000" indent="-228600" defTabSz="4389438">
              <a:defRPr sz="2000">
                <a:solidFill>
                  <a:schemeClr val="tx1"/>
                </a:solidFill>
                <a:latin typeface="Constantia" pitchFamily="18" charset="0"/>
              </a:defRPr>
            </a:lvl3pPr>
            <a:lvl4pPr marL="1600200" indent="-228600" defTabSz="4389438">
              <a:defRPr sz="2000">
                <a:solidFill>
                  <a:schemeClr val="tx1"/>
                </a:solidFill>
                <a:latin typeface="Constantia" pitchFamily="18" charset="0"/>
              </a:defRPr>
            </a:lvl4pPr>
            <a:lvl5pPr marL="2057400" indent="-228600" defTabSz="4389438">
              <a:defRPr sz="2000">
                <a:solidFill>
                  <a:schemeClr val="tx1"/>
                </a:solidFill>
                <a:latin typeface="Constantia" pitchFamily="18" charset="0"/>
              </a:defRPr>
            </a:lvl5pPr>
            <a:lvl6pPr marL="2514600" indent="-228600" defTabSz="4389438" eaLnBrk="0" fontAlgn="base" hangingPunct="0">
              <a:spcAft>
                <a:spcPct val="0"/>
              </a:spcAft>
              <a:defRPr sz="2000">
                <a:solidFill>
                  <a:schemeClr val="tx1"/>
                </a:solidFill>
                <a:latin typeface="Constantia" pitchFamily="18" charset="0"/>
              </a:defRPr>
            </a:lvl6pPr>
            <a:lvl7pPr marL="2971800" indent="-228600" defTabSz="4389438" eaLnBrk="0" fontAlgn="base" hangingPunct="0">
              <a:spcAft>
                <a:spcPct val="0"/>
              </a:spcAft>
              <a:defRPr sz="2000">
                <a:solidFill>
                  <a:schemeClr val="tx1"/>
                </a:solidFill>
                <a:latin typeface="Constantia" pitchFamily="18" charset="0"/>
              </a:defRPr>
            </a:lvl7pPr>
            <a:lvl8pPr marL="3429000" indent="-228600" defTabSz="4389438" eaLnBrk="0" fontAlgn="base" hangingPunct="0">
              <a:spcAft>
                <a:spcPct val="0"/>
              </a:spcAft>
              <a:defRPr sz="2000">
                <a:solidFill>
                  <a:schemeClr val="tx1"/>
                </a:solidFill>
                <a:latin typeface="Constantia" pitchFamily="18" charset="0"/>
              </a:defRPr>
            </a:lvl8pPr>
            <a:lvl9pPr marL="3886200" indent="-228600" defTabSz="4389438" eaLnBrk="0" fontAlgn="base" hangingPunct="0">
              <a:spcAft>
                <a:spcPct val="0"/>
              </a:spcAft>
              <a:defRPr sz="2000">
                <a:solidFill>
                  <a:schemeClr val="tx1"/>
                </a:solidFill>
                <a:latin typeface="Constantia" pitchFamily="18" charset="0"/>
              </a:defRPr>
            </a:lvl9pPr>
          </a:lstStyle>
          <a:p>
            <a:r>
              <a:rPr lang="en-US" altLang="en-US" sz="3360" dirty="0">
                <a:latin typeface="Arial Narrow" pitchFamily="34" charset="0"/>
              </a:rPr>
              <a:t>.</a:t>
            </a:r>
          </a:p>
        </p:txBody>
      </p:sp>
      <p:pic>
        <p:nvPicPr>
          <p:cNvPr id="5" name="Picture 4" descr="emojimom-back-pain-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5351" y="134477"/>
            <a:ext cx="11201400" cy="6096769"/>
          </a:xfrm>
          <a:prstGeom prst="rect">
            <a:avLst/>
          </a:prstGeom>
        </p:spPr>
      </p:pic>
      <p:sp>
        <p:nvSpPr>
          <p:cNvPr id="8" name="TextBox 7"/>
          <p:cNvSpPr txBox="1"/>
          <p:nvPr/>
        </p:nvSpPr>
        <p:spPr>
          <a:xfrm>
            <a:off x="1463040" y="7790722"/>
            <a:ext cx="12954000" cy="5016758"/>
          </a:xfrm>
          <a:prstGeom prst="rect">
            <a:avLst/>
          </a:prstGeom>
          <a:noFill/>
        </p:spPr>
        <p:txBody>
          <a:bodyPr wrap="square" rtlCol="0">
            <a:spAutoFit/>
          </a:bodyPr>
          <a:lstStyle/>
          <a:p>
            <a:pPr algn="just"/>
            <a:r>
              <a:rPr lang="en-US" sz="4000" dirty="0">
                <a:solidFill>
                  <a:schemeClr val="bg1"/>
                </a:solidFill>
              </a:rPr>
              <a:t>Advanced maternal age (AMA) is a growing social phenomenon. The proportion of first births to women ages 35 years and over in the United States have increased. Women are prolonging childbearing to accommodate their careers. </a:t>
            </a:r>
            <a:r>
              <a:rPr lang="en-US" sz="4000" dirty="0" smtClean="0">
                <a:solidFill>
                  <a:schemeClr val="bg1"/>
                </a:solidFill>
              </a:rPr>
              <a:t>Socioeconomic </a:t>
            </a:r>
            <a:r>
              <a:rPr lang="en-US" sz="4000" dirty="0">
                <a:solidFill>
                  <a:schemeClr val="bg1"/>
                </a:solidFill>
              </a:rPr>
              <a:t>status, culture, and a movement towards a women making herself and career a priority has contributed to the increasing number of advanced maternal age births </a:t>
            </a:r>
          </a:p>
        </p:txBody>
      </p:sp>
      <p:sp>
        <p:nvSpPr>
          <p:cNvPr id="9" name="TextBox 8"/>
          <p:cNvSpPr txBox="1"/>
          <p:nvPr/>
        </p:nvSpPr>
        <p:spPr>
          <a:xfrm>
            <a:off x="1291644" y="14972228"/>
            <a:ext cx="12953999" cy="8710077"/>
          </a:xfrm>
          <a:prstGeom prst="rect">
            <a:avLst/>
          </a:prstGeom>
          <a:noFill/>
        </p:spPr>
        <p:txBody>
          <a:bodyPr wrap="square" rtlCol="0">
            <a:spAutoFit/>
          </a:bodyPr>
          <a:lstStyle/>
          <a:p>
            <a:pPr algn="just"/>
            <a:r>
              <a:rPr lang="en-US" sz="4000" dirty="0">
                <a:solidFill>
                  <a:schemeClr val="bg1"/>
                </a:solidFill>
              </a:rPr>
              <a:t>The aim of this study was to gain a better understanding of the challenges associated with advanced maternal age pregnancies. This study looked into the challenges the mother faced at an older age, their reason behind prolonging childbearing,  and cultural differences between these women. </a:t>
            </a:r>
            <a:endParaRPr lang="en-US" sz="4000" b="1" dirty="0">
              <a:solidFill>
                <a:schemeClr val="bg1"/>
              </a:solidFill>
            </a:endParaRPr>
          </a:p>
          <a:p>
            <a:pPr algn="just"/>
            <a:endParaRPr lang="en-US" sz="4000" dirty="0" smtClean="0">
              <a:solidFill>
                <a:schemeClr val="bg1"/>
              </a:solidFill>
            </a:endParaRPr>
          </a:p>
          <a:p>
            <a:pPr algn="just"/>
            <a:r>
              <a:rPr lang="en-US" sz="4000" dirty="0" smtClean="0">
                <a:solidFill>
                  <a:schemeClr val="bg1"/>
                </a:solidFill>
              </a:rPr>
              <a:t>Research </a:t>
            </a:r>
            <a:r>
              <a:rPr lang="en-US" sz="4000" dirty="0">
                <a:solidFill>
                  <a:schemeClr val="bg1"/>
                </a:solidFill>
              </a:rPr>
              <a:t>Question(s)</a:t>
            </a:r>
          </a:p>
          <a:p>
            <a:pPr algn="just"/>
            <a:endParaRPr lang="en-US" sz="4000" dirty="0">
              <a:solidFill>
                <a:schemeClr val="bg1"/>
              </a:solidFill>
            </a:endParaRPr>
          </a:p>
          <a:p>
            <a:pPr marL="1097165" indent="-1097165" algn="just">
              <a:buFont typeface="+mj-lt"/>
              <a:buAutoNum type="arabicPeriod"/>
            </a:pPr>
            <a:r>
              <a:rPr lang="en-US" sz="4000" dirty="0">
                <a:solidFill>
                  <a:schemeClr val="bg1"/>
                </a:solidFill>
              </a:rPr>
              <a:t>Why do high socioeconomic women post-pone their first pregnancies to accommodate social lifestyle demands and careers? What complications and/or challenges do they face due to this decision? </a:t>
            </a:r>
          </a:p>
          <a:p>
            <a:pPr marL="1097165" indent="-1097165" algn="just">
              <a:buFont typeface="+mj-lt"/>
              <a:buAutoNum type="arabicPeriod"/>
            </a:pPr>
            <a:r>
              <a:rPr lang="en-US" sz="4000" dirty="0">
                <a:solidFill>
                  <a:schemeClr val="bg1"/>
                </a:solidFill>
              </a:rPr>
              <a:t>What are the cultural differences behind women who choose to post-pone their first pregnancies? </a:t>
            </a:r>
          </a:p>
        </p:txBody>
      </p:sp>
      <p:sp>
        <p:nvSpPr>
          <p:cNvPr id="10" name="TextBox 9"/>
          <p:cNvSpPr txBox="1"/>
          <p:nvPr/>
        </p:nvSpPr>
        <p:spPr>
          <a:xfrm>
            <a:off x="1268208" y="25352359"/>
            <a:ext cx="12953999" cy="5632311"/>
          </a:xfrm>
          <a:prstGeom prst="rect">
            <a:avLst/>
          </a:prstGeom>
          <a:noFill/>
        </p:spPr>
        <p:txBody>
          <a:bodyPr wrap="square" rtlCol="0">
            <a:spAutoFit/>
          </a:bodyPr>
          <a:lstStyle/>
          <a:p>
            <a:pPr algn="just"/>
            <a:r>
              <a:rPr lang="en-US" sz="4000" dirty="0">
                <a:solidFill>
                  <a:schemeClr val="bg1"/>
                </a:solidFill>
              </a:rPr>
              <a:t>A detailed search was conducted using CINAHL, </a:t>
            </a:r>
            <a:r>
              <a:rPr lang="en-US" sz="4000" dirty="0" err="1">
                <a:solidFill>
                  <a:schemeClr val="bg1"/>
                </a:solidFill>
              </a:rPr>
              <a:t>ProQuest</a:t>
            </a:r>
            <a:r>
              <a:rPr lang="en-US" sz="4000" dirty="0">
                <a:solidFill>
                  <a:schemeClr val="bg1"/>
                </a:solidFill>
              </a:rPr>
              <a:t>, and PubMed. Primary sources reviewed were limited to articles over the last ten years. </a:t>
            </a:r>
          </a:p>
          <a:p>
            <a:pPr algn="just"/>
            <a:endParaRPr lang="en-US" sz="4000" dirty="0">
              <a:solidFill>
                <a:schemeClr val="bg1"/>
              </a:solidFill>
            </a:endParaRPr>
          </a:p>
          <a:p>
            <a:pPr algn="just"/>
            <a:r>
              <a:rPr lang="en-US" sz="4000" dirty="0">
                <a:solidFill>
                  <a:schemeClr val="bg1"/>
                </a:solidFill>
              </a:rPr>
              <a:t>Articles reviewed were of the nursing or medicine discipline. Articles reviewed involve a basis of challenges associated with advanced maternal age pregnancies.</a:t>
            </a:r>
          </a:p>
          <a:p>
            <a:pPr algn="just"/>
            <a:endParaRPr lang="en-US" sz="4000" dirty="0">
              <a:solidFill>
                <a:schemeClr val="bg1"/>
              </a:solidFill>
            </a:endParaRPr>
          </a:p>
          <a:p>
            <a:pPr algn="just"/>
            <a:r>
              <a:rPr lang="en-US" sz="4000" dirty="0">
                <a:solidFill>
                  <a:schemeClr val="bg1"/>
                </a:solidFill>
              </a:rPr>
              <a:t>A total of nine studies were selected for this study. </a:t>
            </a:r>
          </a:p>
        </p:txBody>
      </p:sp>
      <p:sp>
        <p:nvSpPr>
          <p:cNvPr id="11" name="TextBox 10"/>
          <p:cNvSpPr txBox="1"/>
          <p:nvPr/>
        </p:nvSpPr>
        <p:spPr>
          <a:xfrm>
            <a:off x="15784061" y="25294221"/>
            <a:ext cx="13159336" cy="6001643"/>
          </a:xfrm>
          <a:prstGeom prst="rect">
            <a:avLst/>
          </a:prstGeom>
          <a:noFill/>
        </p:spPr>
        <p:txBody>
          <a:bodyPr wrap="square" rtlCol="0">
            <a:spAutoFit/>
          </a:bodyPr>
          <a:lstStyle/>
          <a:p>
            <a:pPr marL="822874" indent="-822874" algn="just">
              <a:buFont typeface="Arial"/>
              <a:buChar char="•"/>
            </a:pPr>
            <a:r>
              <a:rPr lang="en-US" sz="3840" dirty="0">
                <a:solidFill>
                  <a:schemeClr val="bg1"/>
                </a:solidFill>
              </a:rPr>
              <a:t>Non-Hispanic Caucasian women are more likely to prolong childbearing. </a:t>
            </a:r>
          </a:p>
          <a:p>
            <a:pPr marL="822874" indent="-822874" algn="just">
              <a:buFont typeface="Arial"/>
              <a:buChar char="•"/>
            </a:pPr>
            <a:r>
              <a:rPr lang="en-US" sz="3840" dirty="0">
                <a:solidFill>
                  <a:schemeClr val="bg1"/>
                </a:solidFill>
              </a:rPr>
              <a:t>Women 35 years old and older experienced more pronounced fatigue during pregnancy than those who gave birth before 35 years old. </a:t>
            </a:r>
          </a:p>
          <a:p>
            <a:pPr marL="822874" indent="-822874" algn="just">
              <a:buFont typeface="Arial"/>
              <a:buChar char="•"/>
            </a:pPr>
            <a:r>
              <a:rPr lang="en-US" sz="3840" dirty="0">
                <a:solidFill>
                  <a:schemeClr val="bg1"/>
                </a:solidFill>
              </a:rPr>
              <a:t>Older women were found to be more prepared financially to raise their children. </a:t>
            </a:r>
          </a:p>
          <a:p>
            <a:pPr marL="822874" indent="-822874" algn="just">
              <a:buFont typeface="Arial"/>
              <a:buChar char="•"/>
            </a:pPr>
            <a:r>
              <a:rPr lang="en-US" sz="3840" dirty="0">
                <a:solidFill>
                  <a:schemeClr val="bg1"/>
                </a:solidFill>
              </a:rPr>
              <a:t>Older women were found to have more knowledge, be educated, make more money, and have better resources than their younger counterparts. </a:t>
            </a:r>
          </a:p>
        </p:txBody>
      </p:sp>
      <p:sp>
        <p:nvSpPr>
          <p:cNvPr id="21" name="TextBox 20"/>
          <p:cNvSpPr txBox="1"/>
          <p:nvPr/>
        </p:nvSpPr>
        <p:spPr>
          <a:xfrm>
            <a:off x="30784800" y="7884236"/>
            <a:ext cx="11383077" cy="12403395"/>
          </a:xfrm>
          <a:prstGeom prst="rect">
            <a:avLst/>
          </a:prstGeom>
          <a:noFill/>
        </p:spPr>
        <p:txBody>
          <a:bodyPr wrap="square" rtlCol="0">
            <a:spAutoFit/>
          </a:bodyPr>
          <a:lstStyle/>
          <a:p>
            <a:pPr algn="just"/>
            <a:r>
              <a:rPr lang="en-US" sz="4000" b="1" dirty="0">
                <a:solidFill>
                  <a:schemeClr val="bg1"/>
                </a:solidFill>
              </a:rPr>
              <a:t>Motive Behind Prolonging Childbearing</a:t>
            </a:r>
          </a:p>
          <a:p>
            <a:pPr marL="822874" indent="-822874" algn="just">
              <a:buFont typeface="Arial"/>
              <a:buChar char="•"/>
            </a:pPr>
            <a:r>
              <a:rPr lang="en-US" sz="4000" dirty="0">
                <a:solidFill>
                  <a:schemeClr val="bg1"/>
                </a:solidFill>
              </a:rPr>
              <a:t>Career and lifestyle commitment was the most common reason women postponed childbearing.</a:t>
            </a:r>
          </a:p>
          <a:p>
            <a:pPr algn="just"/>
            <a:r>
              <a:rPr lang="en-US" sz="4000" b="1" dirty="0">
                <a:solidFill>
                  <a:schemeClr val="bg1"/>
                </a:solidFill>
              </a:rPr>
              <a:t>Challenges</a:t>
            </a:r>
          </a:p>
          <a:p>
            <a:pPr marL="822874" indent="-822874" algn="just">
              <a:buFont typeface="Arial"/>
              <a:buChar char="•"/>
            </a:pPr>
            <a:r>
              <a:rPr lang="en-US" sz="4000" dirty="0">
                <a:solidFill>
                  <a:schemeClr val="bg1"/>
                </a:solidFill>
              </a:rPr>
              <a:t>Financial challenges were minimal with AMA </a:t>
            </a:r>
          </a:p>
          <a:p>
            <a:pPr marL="822874" indent="-822874" algn="just">
              <a:buFont typeface="Arial"/>
              <a:buChar char="•"/>
            </a:pPr>
            <a:r>
              <a:rPr lang="en-US" sz="4000" dirty="0">
                <a:solidFill>
                  <a:schemeClr val="bg1"/>
                </a:solidFill>
              </a:rPr>
              <a:t>Socially women felt a dynamic change </a:t>
            </a:r>
          </a:p>
          <a:p>
            <a:pPr marL="822874" indent="-822874" algn="just">
              <a:buFont typeface="Arial"/>
              <a:buChar char="•"/>
            </a:pPr>
            <a:r>
              <a:rPr lang="en-US" sz="4000" dirty="0">
                <a:solidFill>
                  <a:schemeClr val="bg1"/>
                </a:solidFill>
              </a:rPr>
              <a:t>Physically women experienced more pronounced fatigue</a:t>
            </a:r>
          </a:p>
          <a:p>
            <a:pPr algn="just"/>
            <a:r>
              <a:rPr lang="en-US" sz="4000" b="1" dirty="0">
                <a:solidFill>
                  <a:schemeClr val="bg1"/>
                </a:solidFill>
              </a:rPr>
              <a:t>Cultural Differences</a:t>
            </a:r>
          </a:p>
          <a:p>
            <a:pPr marL="822874" indent="-822874" algn="just">
              <a:buFont typeface="Arial"/>
              <a:buChar char="•"/>
            </a:pPr>
            <a:r>
              <a:rPr lang="en-US" sz="4000" dirty="0">
                <a:solidFill>
                  <a:schemeClr val="bg1"/>
                </a:solidFill>
              </a:rPr>
              <a:t>Research did not identify why Caucasian women are more likely to prolong childbearing.</a:t>
            </a:r>
          </a:p>
          <a:p>
            <a:pPr marL="822874" indent="-822874" algn="just">
              <a:buFont typeface="Arial"/>
              <a:buChar char="•"/>
            </a:pPr>
            <a:endParaRPr lang="en-US" sz="4000" dirty="0">
              <a:solidFill>
                <a:schemeClr val="bg1"/>
              </a:solidFill>
            </a:endParaRPr>
          </a:p>
          <a:p>
            <a:pPr algn="just"/>
            <a:r>
              <a:rPr lang="en-US" sz="4000" dirty="0">
                <a:solidFill>
                  <a:schemeClr val="bg1"/>
                </a:solidFill>
              </a:rPr>
              <a:t>With many challenges and benefits that come with pregnancies, advanced maternal challenges are indefinite. Therefore, challenges associated with advanced maternal age remains unclear and current studies are limited, therefore future research is necessary to determine if the challenges and/or risks outweigh the benefits of having a child at an advanced maternal age. </a:t>
            </a:r>
          </a:p>
        </p:txBody>
      </p:sp>
      <p:sp>
        <p:nvSpPr>
          <p:cNvPr id="22" name="TextBox 21"/>
          <p:cNvSpPr txBox="1"/>
          <p:nvPr/>
        </p:nvSpPr>
        <p:spPr>
          <a:xfrm>
            <a:off x="30784798" y="22552893"/>
            <a:ext cx="11383077" cy="2554545"/>
          </a:xfrm>
          <a:prstGeom prst="rect">
            <a:avLst/>
          </a:prstGeom>
          <a:noFill/>
        </p:spPr>
        <p:txBody>
          <a:bodyPr wrap="square" rtlCol="0">
            <a:spAutoFit/>
          </a:bodyPr>
          <a:lstStyle/>
          <a:p>
            <a:pPr algn="just"/>
            <a:r>
              <a:rPr lang="en-US" sz="4000" dirty="0">
                <a:solidFill>
                  <a:schemeClr val="bg1"/>
                </a:solidFill>
              </a:rPr>
              <a:t>Nurse’s will often care for advanced maternal age patients, with sufficient knowledge of their care, nurses can educate patient’s regarding their fears and the challenges associated with this type of pregnancy</a:t>
            </a:r>
            <a:r>
              <a:rPr lang="en-US" sz="4000" dirty="0" smtClean="0">
                <a:solidFill>
                  <a:schemeClr val="bg1"/>
                </a:solidFill>
              </a:rPr>
              <a:t>.</a:t>
            </a:r>
            <a:endParaRPr lang="en-US" sz="4000" dirty="0">
              <a:solidFill>
                <a:schemeClr val="bg1"/>
              </a:solidFill>
            </a:endParaRPr>
          </a:p>
        </p:txBody>
      </p:sp>
      <p:sp>
        <p:nvSpPr>
          <p:cNvPr id="23" name="TextBox 22"/>
          <p:cNvSpPr txBox="1"/>
          <p:nvPr/>
        </p:nvSpPr>
        <p:spPr>
          <a:xfrm>
            <a:off x="30764016" y="27372700"/>
            <a:ext cx="11348441" cy="1938992"/>
          </a:xfrm>
          <a:prstGeom prst="rect">
            <a:avLst/>
          </a:prstGeom>
          <a:noFill/>
        </p:spPr>
        <p:txBody>
          <a:bodyPr wrap="square" rtlCol="0">
            <a:spAutoFit/>
          </a:bodyPr>
          <a:lstStyle/>
          <a:p>
            <a:pPr algn="just"/>
            <a:r>
              <a:rPr lang="en-US" sz="4000" dirty="0">
                <a:solidFill>
                  <a:schemeClr val="bg1"/>
                </a:solidFill>
              </a:rPr>
              <a:t>Future Research should look into pregnancy trends and challenges women face in rural countries to identify the differences.</a:t>
            </a:r>
          </a:p>
        </p:txBody>
      </p:sp>
      <p:pic>
        <p:nvPicPr>
          <p:cNvPr id="4" name="Picture 3"/>
          <p:cNvPicPr>
            <a:picLocks noChangeAspect="1"/>
          </p:cNvPicPr>
          <p:nvPr/>
        </p:nvPicPr>
        <p:blipFill>
          <a:blip r:embed="rId4"/>
          <a:stretch>
            <a:fillRect/>
          </a:stretch>
        </p:blipFill>
        <p:spPr>
          <a:xfrm>
            <a:off x="17145000" y="14839675"/>
            <a:ext cx="11608090" cy="8193947"/>
          </a:xfrm>
          <a:prstGeom prst="rect">
            <a:avLst/>
          </a:prstGeom>
        </p:spPr>
      </p:pic>
      <p:sp>
        <p:nvSpPr>
          <p:cNvPr id="6" name="TextBox 5"/>
          <p:cNvSpPr txBox="1"/>
          <p:nvPr/>
        </p:nvSpPr>
        <p:spPr>
          <a:xfrm>
            <a:off x="17401346" y="22325736"/>
            <a:ext cx="12462751" cy="707886"/>
          </a:xfrm>
          <a:prstGeom prst="rect">
            <a:avLst/>
          </a:prstGeom>
          <a:noFill/>
        </p:spPr>
        <p:txBody>
          <a:bodyPr wrap="square" rtlCol="0">
            <a:spAutoFit/>
          </a:bodyPr>
          <a:lstStyle/>
          <a:p>
            <a:r>
              <a:rPr lang="en-US" sz="4000" dirty="0" smtClean="0">
                <a:solidFill>
                  <a:schemeClr val="bg1"/>
                </a:solidFill>
              </a:rPr>
              <a:t>Proportion of first births to women 35 years or older.</a:t>
            </a:r>
            <a:endParaRPr lang="en-US" sz="4000" dirty="0">
              <a:solidFill>
                <a:schemeClr val="bg1"/>
              </a:solidFill>
            </a:endParaRPr>
          </a:p>
        </p:txBody>
      </p:sp>
      <p:pic>
        <p:nvPicPr>
          <p:cNvPr id="7" name="Picture 6"/>
          <p:cNvPicPr>
            <a:picLocks noChangeAspect="1"/>
          </p:cNvPicPr>
          <p:nvPr/>
        </p:nvPicPr>
        <p:blipFill>
          <a:blip r:embed="rId5"/>
          <a:stretch>
            <a:fillRect/>
          </a:stretch>
        </p:blipFill>
        <p:spPr>
          <a:xfrm>
            <a:off x="15999357" y="7641330"/>
            <a:ext cx="12556855" cy="7613418"/>
          </a:xfrm>
          <a:prstGeom prst="rect">
            <a:avLst/>
          </a:prstGeom>
        </p:spPr>
      </p:pic>
    </p:spTree>
    <p:extLst>
      <p:ext uri="{BB962C8B-B14F-4D97-AF65-F5344CB8AC3E}">
        <p14:creationId xmlns:p14="http://schemas.microsoft.com/office/powerpoint/2010/main" val="3262629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12091</TotalTime>
  <Words>519</Words>
  <Application>Microsoft Macintosh PowerPoint</Application>
  <PresentationFormat>Custom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DePaul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DePaul University</dc:creator>
  <cp:lastModifiedBy>Neha Patel</cp:lastModifiedBy>
  <cp:revision>34</cp:revision>
  <cp:lastPrinted>2017-11-09T02:50:43Z</cp:lastPrinted>
  <dcterms:created xsi:type="dcterms:W3CDTF">2014-10-29T13:55:41Z</dcterms:created>
  <dcterms:modified xsi:type="dcterms:W3CDTF">2017-11-13T21:05:03Z</dcterms:modified>
</cp:coreProperties>
</file>