
<file path=[Content_Types].xml><?xml version="1.0" encoding="utf-8"?>
<Types xmlns="http://schemas.openxmlformats.org/package/2006/content-types">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docProps/core.xml" ContentType="application/vnd.openxmlformats-package.core-properties+xml"/>
  <Override PartName="/ppt/slideLayouts/slideLayout10.xml" ContentType="application/vnd.openxmlformats-officedocument.presentationml.slideLayout+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Layouts/slideLayout20.xml" ContentType="application/vnd.openxmlformats-officedocument.presentationml.slideLayout+xml"/>
  <Override PartName="/ppt/slideLayouts/slideLayout17.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4415" r:id="rId1"/>
  </p:sldMasterIdLst>
  <p:sldIdLst>
    <p:sldId id="256" r:id="rId2"/>
  </p:sldIdLst>
  <p:sldSz cx="43891200" cy="32918400"/>
  <p:notesSz cx="32100838" cy="43073638"/>
  <p:defaultTextStyle>
    <a:defPPr>
      <a:defRPr lang="en-US"/>
    </a:defPPr>
    <a:lvl1pPr marL="0" algn="l" defTabSz="3290750" rtl="0" eaLnBrk="1" latinLnBrk="0" hangingPunct="1">
      <a:defRPr sz="6200" kern="1200">
        <a:solidFill>
          <a:schemeClr val="tx1"/>
        </a:solidFill>
        <a:latin typeface="+mn-lt"/>
        <a:ea typeface="+mn-ea"/>
        <a:cs typeface="+mn-cs"/>
      </a:defRPr>
    </a:lvl1pPr>
    <a:lvl2pPr marL="1645378" algn="l" defTabSz="3290750" rtl="0" eaLnBrk="1" latinLnBrk="0" hangingPunct="1">
      <a:defRPr sz="6200" kern="1200">
        <a:solidFill>
          <a:schemeClr val="tx1"/>
        </a:solidFill>
        <a:latin typeface="+mn-lt"/>
        <a:ea typeface="+mn-ea"/>
        <a:cs typeface="+mn-cs"/>
      </a:defRPr>
    </a:lvl2pPr>
    <a:lvl3pPr marL="3290750" algn="l" defTabSz="3290750" rtl="0" eaLnBrk="1" latinLnBrk="0" hangingPunct="1">
      <a:defRPr sz="6200" kern="1200">
        <a:solidFill>
          <a:schemeClr val="tx1"/>
        </a:solidFill>
        <a:latin typeface="+mn-lt"/>
        <a:ea typeface="+mn-ea"/>
        <a:cs typeface="+mn-cs"/>
      </a:defRPr>
    </a:lvl3pPr>
    <a:lvl4pPr marL="4936128" algn="l" defTabSz="3290750" rtl="0" eaLnBrk="1" latinLnBrk="0" hangingPunct="1">
      <a:defRPr sz="6200" kern="1200">
        <a:solidFill>
          <a:schemeClr val="tx1"/>
        </a:solidFill>
        <a:latin typeface="+mn-lt"/>
        <a:ea typeface="+mn-ea"/>
        <a:cs typeface="+mn-cs"/>
      </a:defRPr>
    </a:lvl4pPr>
    <a:lvl5pPr marL="6581506" algn="l" defTabSz="3290750" rtl="0" eaLnBrk="1" latinLnBrk="0" hangingPunct="1">
      <a:defRPr sz="6200" kern="1200">
        <a:solidFill>
          <a:schemeClr val="tx1"/>
        </a:solidFill>
        <a:latin typeface="+mn-lt"/>
        <a:ea typeface="+mn-ea"/>
        <a:cs typeface="+mn-cs"/>
      </a:defRPr>
    </a:lvl5pPr>
    <a:lvl6pPr marL="8226883" algn="l" defTabSz="3290750" rtl="0" eaLnBrk="1" latinLnBrk="0" hangingPunct="1">
      <a:defRPr sz="6200" kern="1200">
        <a:solidFill>
          <a:schemeClr val="tx1"/>
        </a:solidFill>
        <a:latin typeface="+mn-lt"/>
        <a:ea typeface="+mn-ea"/>
        <a:cs typeface="+mn-cs"/>
      </a:defRPr>
    </a:lvl6pPr>
    <a:lvl7pPr marL="9872256" algn="l" defTabSz="3290750" rtl="0" eaLnBrk="1" latinLnBrk="0" hangingPunct="1">
      <a:defRPr sz="6200" kern="1200">
        <a:solidFill>
          <a:schemeClr val="tx1"/>
        </a:solidFill>
        <a:latin typeface="+mn-lt"/>
        <a:ea typeface="+mn-ea"/>
        <a:cs typeface="+mn-cs"/>
      </a:defRPr>
    </a:lvl7pPr>
    <a:lvl8pPr marL="11517634" algn="l" defTabSz="3290750" rtl="0" eaLnBrk="1" latinLnBrk="0" hangingPunct="1">
      <a:defRPr sz="6200" kern="1200">
        <a:solidFill>
          <a:schemeClr val="tx1"/>
        </a:solidFill>
        <a:latin typeface="+mn-lt"/>
        <a:ea typeface="+mn-ea"/>
        <a:cs typeface="+mn-cs"/>
      </a:defRPr>
    </a:lvl8pPr>
    <a:lvl9pPr marL="13163011" algn="l" defTabSz="3290750" rtl="0" eaLnBrk="1" latinLnBrk="0" hangingPunct="1">
      <a:defRPr sz="6200" kern="1200">
        <a:solidFill>
          <a:schemeClr val="tx1"/>
        </a:solidFill>
        <a:latin typeface="+mn-lt"/>
        <a:ea typeface="+mn-ea"/>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7F7F7F"/>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60" autoAdjust="0"/>
    <p:restoredTop sz="94676" autoAdjust="0"/>
  </p:normalViewPr>
  <p:slideViewPr>
    <p:cSldViewPr>
      <p:cViewPr>
        <p:scale>
          <a:sx n="30" d="100"/>
          <a:sy n="30" d="100"/>
        </p:scale>
        <p:origin x="-528" y="46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042880" y="22198406"/>
            <a:ext cx="19385280" cy="4480560"/>
          </a:xfrm>
        </p:spPr>
        <p:txBody>
          <a:bodyPr>
            <a:normAutofit/>
          </a:bodyPr>
          <a:lstStyle>
            <a:lvl1pPr>
              <a:defRPr sz="13400"/>
            </a:lvl1pPr>
          </a:lstStyle>
          <a:p>
            <a:r>
              <a:rPr lang="en-US" smtClean="0"/>
              <a:t>Click to edit Master title style</a:t>
            </a:r>
            <a:endParaRPr/>
          </a:p>
        </p:txBody>
      </p:sp>
      <p:sp>
        <p:nvSpPr>
          <p:cNvPr id="3" name="Subtitle 2"/>
          <p:cNvSpPr>
            <a:spLocks noGrp="1"/>
          </p:cNvSpPr>
          <p:nvPr>
            <p:ph type="subTitle" idx="1"/>
          </p:nvPr>
        </p:nvSpPr>
        <p:spPr>
          <a:xfrm>
            <a:off x="23042880" y="26700478"/>
            <a:ext cx="19385280" cy="3593054"/>
          </a:xfrm>
        </p:spPr>
        <p:txBody>
          <a:bodyPr>
            <a:normAutofit/>
          </a:bodyPr>
          <a:lstStyle>
            <a:lvl1pPr marL="0" indent="0" algn="l">
              <a:spcBef>
                <a:spcPts val="1440"/>
              </a:spcBef>
              <a:buNone/>
              <a:defRPr sz="67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23042882" y="30843074"/>
            <a:ext cx="5916706" cy="1752600"/>
          </a:xfrm>
        </p:spPr>
        <p:txBody>
          <a:bodyPr/>
          <a:lstStyle>
            <a:lvl1pPr algn="l">
              <a:defRPr/>
            </a:lvl1pPr>
          </a:lstStyle>
          <a:p>
            <a:fld id="{196F663E-5ED1-47B2-8DFB-BADDA486BF96}" type="datetimeFigureOut">
              <a:rPr lang="en-US" smtClean="0"/>
              <a:pPr/>
              <a:t>10/26/17</a:t>
            </a:fld>
            <a:endParaRPr lang="en-US"/>
          </a:p>
        </p:txBody>
      </p:sp>
      <p:sp>
        <p:nvSpPr>
          <p:cNvPr id="5" name="Footer Placeholder 4"/>
          <p:cNvSpPr>
            <a:spLocks noGrp="1"/>
          </p:cNvSpPr>
          <p:nvPr>
            <p:ph type="ftr" sz="quarter" idx="11"/>
          </p:nvPr>
        </p:nvSpPr>
        <p:spPr>
          <a:xfrm>
            <a:off x="30293535" y="30843074"/>
            <a:ext cx="12564931" cy="1752600"/>
          </a:xfrm>
        </p:spPr>
        <p:txBody>
          <a:bodyPr/>
          <a:lstStyle>
            <a:lvl1pPr algn="r">
              <a:defRPr/>
            </a:lvl1pPr>
          </a:lstStyle>
          <a:p>
            <a:endParaRPr lang="en-US"/>
          </a:p>
        </p:txBody>
      </p:sp>
      <p:sp>
        <p:nvSpPr>
          <p:cNvPr id="7" name="Rectangle 6"/>
          <p:cNvSpPr/>
          <p:nvPr/>
        </p:nvSpPr>
        <p:spPr>
          <a:xfrm>
            <a:off x="1356360" y="1097280"/>
            <a:ext cx="20330160" cy="2010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8" name="Rectangle 7"/>
          <p:cNvSpPr/>
          <p:nvPr/>
        </p:nvSpPr>
        <p:spPr>
          <a:xfrm>
            <a:off x="32651702" y="1097280"/>
            <a:ext cx="9875520" cy="978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Rectangle 9"/>
          <p:cNvSpPr/>
          <p:nvPr/>
        </p:nvSpPr>
        <p:spPr>
          <a:xfrm>
            <a:off x="22197062" y="11411712"/>
            <a:ext cx="9875520" cy="97877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marL="0" algn="ctr" defTabSz="4389120" rtl="0" eaLnBrk="1" latinLnBrk="0" hangingPunct="1"/>
            <a:endParaRPr sz="8600" kern="1200">
              <a:solidFill>
                <a:schemeClr val="lt1"/>
              </a:solidFill>
              <a:latin typeface="+mn-lt"/>
              <a:ea typeface="+mn-ea"/>
              <a:cs typeface="+mn-cs"/>
            </a:endParaRPr>
          </a:p>
        </p:txBody>
      </p:sp>
      <p:sp>
        <p:nvSpPr>
          <p:cNvPr id="15" name="TextBox 14"/>
          <p:cNvSpPr txBox="1"/>
          <p:nvPr/>
        </p:nvSpPr>
        <p:spPr>
          <a:xfrm>
            <a:off x="2039479" y="839100"/>
            <a:ext cx="1983883" cy="7971412"/>
          </a:xfrm>
          <a:prstGeom prst="rect">
            <a:avLst/>
          </a:prstGeom>
          <a:noFill/>
        </p:spPr>
        <p:txBody>
          <a:bodyPr wrap="square" lIns="0" tIns="0" rIns="0" bIns="0" rtlCol="0">
            <a:spAutoFit/>
          </a:bodyPr>
          <a:lstStyle/>
          <a:p>
            <a:r>
              <a:rPr sz="25900" b="1">
                <a:solidFill>
                  <a:schemeClr val="accent1">
                    <a:lumMod val="60000"/>
                    <a:lumOff val="40000"/>
                  </a:schemeClr>
                </a:solidFill>
              </a:rPr>
              <a:t>+</a:t>
            </a:r>
          </a:p>
        </p:txBody>
      </p:sp>
      <p:sp>
        <p:nvSpPr>
          <p:cNvPr id="11" name="Rectangle 10"/>
          <p:cNvSpPr/>
          <p:nvPr/>
        </p:nvSpPr>
        <p:spPr>
          <a:xfrm>
            <a:off x="22197062" y="1097280"/>
            <a:ext cx="9875520" cy="97877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2" name="Rectangle 11"/>
          <p:cNvSpPr/>
          <p:nvPr/>
        </p:nvSpPr>
        <p:spPr>
          <a:xfrm>
            <a:off x="32651702" y="11411712"/>
            <a:ext cx="9875520" cy="97877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TextBox 9"/>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12" name="Content Placeholder 2"/>
          <p:cNvSpPr>
            <a:spLocks noGrp="1"/>
          </p:cNvSpPr>
          <p:nvPr>
            <p:ph sz="half" idx="17"/>
          </p:nvPr>
        </p:nvSpPr>
        <p:spPr>
          <a:xfrm>
            <a:off x="2414019" y="9532622"/>
            <a:ext cx="17555582"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2414019" y="19991832"/>
            <a:ext cx="17555582"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21168360" y="9532622"/>
            <a:ext cx="17556480"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21168360" y="20014387"/>
            <a:ext cx="17556480"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6" name="Rectangle 5"/>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8" name="TextBox 7"/>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5" name="Rectangle 4"/>
          <p:cNvSpPr/>
          <p:nvPr/>
        </p:nvSpPr>
        <p:spPr>
          <a:xfrm>
            <a:off x="39200866" y="1356353"/>
            <a:ext cx="3291840" cy="14506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Date Placeholder 1"/>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56362" y="1097280"/>
            <a:ext cx="16565880" cy="304571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1826664" y="12344400"/>
            <a:ext cx="15625267" cy="5577840"/>
          </a:xfrm>
        </p:spPr>
        <p:txBody>
          <a:bodyPr anchor="b">
            <a:normAutofit/>
          </a:bodyPr>
          <a:lstStyle>
            <a:lvl1pPr algn="l">
              <a:defRPr sz="125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20010123" y="1310643"/>
            <a:ext cx="22067515" cy="28094942"/>
          </a:xfrm>
        </p:spPr>
        <p:txBody>
          <a:bodyPr>
            <a:normAutofit/>
          </a:bodyPr>
          <a:lstStyle>
            <a:lvl1pPr>
              <a:defRPr sz="8600"/>
            </a:lvl1pPr>
            <a:lvl2pPr>
              <a:defRPr sz="8600"/>
            </a:lvl2pPr>
            <a:lvl3pPr>
              <a:defRPr sz="8600"/>
            </a:lvl3pPr>
            <a:lvl4pPr>
              <a:defRPr sz="8600"/>
            </a:lvl4pPr>
            <a:lvl5pPr>
              <a:defRPr sz="8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829247" y="17922243"/>
            <a:ext cx="15625267" cy="11483342"/>
          </a:xfrm>
        </p:spPr>
        <p:txBody>
          <a:bodyPr/>
          <a:lstStyle>
            <a:lvl1pPr marL="0" indent="0">
              <a:buNone/>
              <a:defRPr sz="6700">
                <a:solidFill>
                  <a:schemeClr val="bg1"/>
                </a:solidFill>
              </a:defRPr>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35478717" y="30833210"/>
            <a:ext cx="7379746" cy="1752600"/>
          </a:xfrm>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a:xfrm>
            <a:off x="18524666" y="30833210"/>
            <a:ext cx="15921317" cy="1752600"/>
          </a:xfrm>
        </p:spPr>
        <p:txBody>
          <a:bodyPr/>
          <a:lstStyle/>
          <a:p>
            <a:endParaRPr lang="en-US" dirty="0"/>
          </a:p>
        </p:txBody>
      </p:sp>
      <p:sp>
        <p:nvSpPr>
          <p:cNvPr id="9" name="TextBox 8"/>
          <p:cNvSpPr txBox="1"/>
          <p:nvPr/>
        </p:nvSpPr>
        <p:spPr>
          <a:xfrm>
            <a:off x="2039479" y="839100"/>
            <a:ext cx="1983883" cy="7971412"/>
          </a:xfrm>
          <a:prstGeom prst="rect">
            <a:avLst/>
          </a:prstGeom>
          <a:noFill/>
        </p:spPr>
        <p:txBody>
          <a:bodyPr wrap="square" lIns="0" tIns="0" rIns="0" bIns="0" rtlCol="0">
            <a:spAutoFit/>
          </a:bodyPr>
          <a:lstStyle/>
          <a:p>
            <a:r>
              <a:rPr sz="259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39200866" y="1356353"/>
            <a:ext cx="3291840" cy="14506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20013139" y="14996160"/>
            <a:ext cx="18711706" cy="4183382"/>
          </a:xfrm>
        </p:spPr>
        <p:txBody>
          <a:bodyPr anchor="b">
            <a:normAutofit/>
          </a:bodyPr>
          <a:lstStyle>
            <a:lvl1pPr algn="l">
              <a:defRPr sz="12500" b="0"/>
            </a:lvl1pPr>
          </a:lstStyle>
          <a:p>
            <a:r>
              <a:rPr lang="en-US" smtClean="0"/>
              <a:t>Click to edit Master title style</a:t>
            </a:r>
            <a:endParaRPr/>
          </a:p>
        </p:txBody>
      </p:sp>
      <p:sp>
        <p:nvSpPr>
          <p:cNvPr id="3" name="Picture Placeholder 2"/>
          <p:cNvSpPr>
            <a:spLocks noGrp="1"/>
          </p:cNvSpPr>
          <p:nvPr>
            <p:ph type="pic" idx="1"/>
          </p:nvPr>
        </p:nvSpPr>
        <p:spPr>
          <a:xfrm>
            <a:off x="1333949" y="1097280"/>
            <a:ext cx="16611158" cy="30457142"/>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a:p>
        </p:txBody>
      </p:sp>
      <p:sp>
        <p:nvSpPr>
          <p:cNvPr id="4" name="Text Placeholder 3"/>
          <p:cNvSpPr>
            <a:spLocks noGrp="1"/>
          </p:cNvSpPr>
          <p:nvPr>
            <p:ph type="body" sz="half" idx="2"/>
          </p:nvPr>
        </p:nvSpPr>
        <p:spPr>
          <a:xfrm>
            <a:off x="20013139" y="19179538"/>
            <a:ext cx="18711706" cy="1030986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35478717" y="30833210"/>
            <a:ext cx="7379746" cy="1752600"/>
          </a:xfrm>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a:xfrm>
            <a:off x="20116800" y="30833210"/>
            <a:ext cx="14424662" cy="1752600"/>
          </a:xfrm>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10" name="TextBox 9"/>
          <p:cNvSpPr txBox="1"/>
          <p:nvPr/>
        </p:nvSpPr>
        <p:spPr>
          <a:xfrm>
            <a:off x="19152528" y="16179504"/>
            <a:ext cx="1058726" cy="1772794"/>
          </a:xfrm>
          <a:prstGeom prst="rect">
            <a:avLst/>
          </a:prstGeom>
          <a:noFill/>
        </p:spPr>
        <p:txBody>
          <a:bodyPr wrap="square" lIns="0" tIns="0" rIns="0" bIns="0" rtlCol="0">
            <a:spAutoFit/>
          </a:bodyPr>
          <a:lstStyle/>
          <a:p>
            <a:r>
              <a:rPr sz="115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2431226" y="21235594"/>
            <a:ext cx="29717554" cy="4001846"/>
          </a:xfrm>
        </p:spPr>
        <p:txBody>
          <a:bodyPr anchor="b">
            <a:normAutofit/>
          </a:bodyPr>
          <a:lstStyle>
            <a:lvl1pPr algn="l">
              <a:defRPr sz="12500" b="0"/>
            </a:lvl1pPr>
          </a:lstStyle>
          <a:p>
            <a:r>
              <a:rPr lang="en-US" smtClean="0"/>
              <a:t>Click to edit Master title style</a:t>
            </a:r>
            <a:endParaRPr/>
          </a:p>
        </p:txBody>
      </p:sp>
      <p:sp>
        <p:nvSpPr>
          <p:cNvPr id="3" name="Picture Placeholder 2"/>
          <p:cNvSpPr>
            <a:spLocks noGrp="1"/>
          </p:cNvSpPr>
          <p:nvPr>
            <p:ph type="pic" idx="1"/>
          </p:nvPr>
        </p:nvSpPr>
        <p:spPr>
          <a:xfrm>
            <a:off x="1333947" y="1097280"/>
            <a:ext cx="30616267" cy="2010217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a:p>
        </p:txBody>
      </p:sp>
      <p:sp>
        <p:nvSpPr>
          <p:cNvPr id="4" name="Text Placeholder 3"/>
          <p:cNvSpPr>
            <a:spLocks noGrp="1"/>
          </p:cNvSpPr>
          <p:nvPr>
            <p:ph type="body" sz="half" idx="2"/>
          </p:nvPr>
        </p:nvSpPr>
        <p:spPr>
          <a:xfrm>
            <a:off x="2431226" y="25237438"/>
            <a:ext cx="29717554" cy="4251960"/>
          </a:xfrm>
        </p:spPr>
        <p:txBody>
          <a:bodyPr/>
          <a:lstStyle>
            <a:lvl1pPr marL="0" indent="0">
              <a:spcBef>
                <a:spcPts val="1440"/>
              </a:spcBef>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8" name="Rectangle 7"/>
          <p:cNvSpPr/>
          <p:nvPr/>
        </p:nvSpPr>
        <p:spPr>
          <a:xfrm>
            <a:off x="32651702" y="1097280"/>
            <a:ext cx="9875520" cy="97877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9" name="Rectangle 8"/>
          <p:cNvSpPr/>
          <p:nvPr/>
        </p:nvSpPr>
        <p:spPr>
          <a:xfrm>
            <a:off x="32651702" y="11411712"/>
            <a:ext cx="9875520" cy="9787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TextBox 9"/>
          <p:cNvSpPr txBox="1"/>
          <p:nvPr/>
        </p:nvSpPr>
        <p:spPr>
          <a:xfrm>
            <a:off x="1570618" y="22237401"/>
            <a:ext cx="1058726" cy="1772794"/>
          </a:xfrm>
          <a:prstGeom prst="rect">
            <a:avLst/>
          </a:prstGeom>
          <a:noFill/>
        </p:spPr>
        <p:txBody>
          <a:bodyPr wrap="square" lIns="0" tIns="0" rIns="0" bIns="0" rtlCol="0">
            <a:spAutoFit/>
          </a:bodyPr>
          <a:lstStyle/>
          <a:p>
            <a:r>
              <a:rPr sz="115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8" name="Rectangle 7"/>
          <p:cNvSpPr/>
          <p:nvPr/>
        </p:nvSpPr>
        <p:spPr>
          <a:xfrm>
            <a:off x="1356357" y="1097280"/>
            <a:ext cx="30658402" cy="304571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1826662" y="12344400"/>
            <a:ext cx="29671733" cy="5577840"/>
          </a:xfrm>
        </p:spPr>
        <p:txBody>
          <a:bodyPr anchor="b">
            <a:normAutofit/>
          </a:bodyPr>
          <a:lstStyle>
            <a:lvl1pPr algn="l">
              <a:defRPr sz="125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1829251" y="17922243"/>
            <a:ext cx="29661917" cy="11483342"/>
          </a:xfrm>
        </p:spPr>
        <p:txBody>
          <a:bodyPr/>
          <a:lstStyle>
            <a:lvl1pPr marL="0" indent="0">
              <a:buNone/>
              <a:defRPr sz="6700">
                <a:solidFill>
                  <a:schemeClr val="bg1"/>
                </a:solidFill>
              </a:defRPr>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25018858" y="29930916"/>
            <a:ext cx="6472310" cy="1752600"/>
          </a:xfrm>
        </p:spPr>
        <p:txBody>
          <a:bodyPr/>
          <a:lstStyle>
            <a:lvl1pPr>
              <a:defRPr>
                <a:solidFill>
                  <a:schemeClr val="bg1"/>
                </a:solidFill>
              </a:defRPr>
            </a:lvl1p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a:xfrm>
            <a:off x="1829258" y="29930916"/>
            <a:ext cx="22310904" cy="1752600"/>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9" name="TextBox 8"/>
          <p:cNvSpPr txBox="1"/>
          <p:nvPr/>
        </p:nvSpPr>
        <p:spPr>
          <a:xfrm>
            <a:off x="2039479" y="839100"/>
            <a:ext cx="1983883" cy="7971412"/>
          </a:xfrm>
          <a:prstGeom prst="rect">
            <a:avLst/>
          </a:prstGeom>
          <a:noFill/>
        </p:spPr>
        <p:txBody>
          <a:bodyPr wrap="square" lIns="0" tIns="0" rIns="0" bIns="0" rtlCol="0">
            <a:spAutoFit/>
          </a:bodyPr>
          <a:lstStyle/>
          <a:p>
            <a:r>
              <a:rPr sz="25900" b="1">
                <a:solidFill>
                  <a:schemeClr val="accent1">
                    <a:lumMod val="60000"/>
                    <a:lumOff val="40000"/>
                  </a:schemeClr>
                </a:solidFill>
              </a:rPr>
              <a:t>+</a:t>
            </a:r>
          </a:p>
        </p:txBody>
      </p:sp>
      <p:sp>
        <p:nvSpPr>
          <p:cNvPr id="10" name="Rectangle 9"/>
          <p:cNvSpPr/>
          <p:nvPr/>
        </p:nvSpPr>
        <p:spPr>
          <a:xfrm>
            <a:off x="32651702" y="1097280"/>
            <a:ext cx="9875520" cy="978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2" name="Picture Placeholder 12"/>
          <p:cNvSpPr>
            <a:spLocks noGrp="1"/>
          </p:cNvSpPr>
          <p:nvPr>
            <p:ph type="pic" sz="quarter" idx="13"/>
          </p:nvPr>
        </p:nvSpPr>
        <p:spPr>
          <a:xfrm>
            <a:off x="32651702" y="11399712"/>
            <a:ext cx="9875520" cy="9787738"/>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32651702" y="21770035"/>
            <a:ext cx="9875520" cy="9787738"/>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8" name="Rectangle 7"/>
          <p:cNvSpPr/>
          <p:nvPr/>
        </p:nvSpPr>
        <p:spPr>
          <a:xfrm>
            <a:off x="1356360" y="1097280"/>
            <a:ext cx="20330160" cy="304571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1826662" y="12344400"/>
            <a:ext cx="19279838" cy="5577840"/>
          </a:xfrm>
        </p:spPr>
        <p:txBody>
          <a:bodyPr anchor="b">
            <a:normAutofit/>
          </a:bodyPr>
          <a:lstStyle>
            <a:lvl1pPr algn="l">
              <a:defRPr sz="125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1829251" y="17922243"/>
            <a:ext cx="19273459" cy="11483342"/>
          </a:xfrm>
        </p:spPr>
        <p:txBody>
          <a:bodyPr/>
          <a:lstStyle>
            <a:lvl1pPr marL="0" indent="0">
              <a:buNone/>
              <a:defRPr sz="6700">
                <a:solidFill>
                  <a:schemeClr val="bg1"/>
                </a:solidFill>
              </a:defRPr>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14630400" y="29930916"/>
            <a:ext cx="6472310" cy="1752600"/>
          </a:xfrm>
        </p:spPr>
        <p:txBody>
          <a:bodyPr/>
          <a:lstStyle>
            <a:lvl1pPr>
              <a:defRPr>
                <a:solidFill>
                  <a:schemeClr val="bg1"/>
                </a:solidFill>
              </a:defRPr>
            </a:lvl1p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a:xfrm>
            <a:off x="1829258" y="29930916"/>
            <a:ext cx="12435384" cy="1752600"/>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9" name="TextBox 8"/>
          <p:cNvSpPr txBox="1"/>
          <p:nvPr/>
        </p:nvSpPr>
        <p:spPr>
          <a:xfrm>
            <a:off x="2039479" y="839100"/>
            <a:ext cx="1983883" cy="7971412"/>
          </a:xfrm>
          <a:prstGeom prst="rect">
            <a:avLst/>
          </a:prstGeom>
          <a:noFill/>
        </p:spPr>
        <p:txBody>
          <a:bodyPr wrap="square" lIns="0" tIns="0" rIns="0" bIns="0" rtlCol="0">
            <a:spAutoFit/>
          </a:bodyPr>
          <a:lstStyle/>
          <a:p>
            <a:r>
              <a:rPr sz="25900" b="1">
                <a:solidFill>
                  <a:schemeClr val="accent1">
                    <a:lumMod val="60000"/>
                    <a:lumOff val="40000"/>
                  </a:schemeClr>
                </a:solidFill>
              </a:rPr>
              <a:t>+</a:t>
            </a:r>
          </a:p>
        </p:txBody>
      </p:sp>
      <p:sp>
        <p:nvSpPr>
          <p:cNvPr id="10" name="Rectangle 9"/>
          <p:cNvSpPr/>
          <p:nvPr/>
        </p:nvSpPr>
        <p:spPr>
          <a:xfrm>
            <a:off x="32651702" y="1097280"/>
            <a:ext cx="9875520" cy="978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1" name="Rectangle 10"/>
          <p:cNvSpPr/>
          <p:nvPr/>
        </p:nvSpPr>
        <p:spPr>
          <a:xfrm>
            <a:off x="22197062" y="21766685"/>
            <a:ext cx="9875520" cy="97877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2" name="Picture Placeholder 12"/>
          <p:cNvSpPr>
            <a:spLocks noGrp="1"/>
          </p:cNvSpPr>
          <p:nvPr>
            <p:ph type="pic" sz="quarter" idx="13"/>
          </p:nvPr>
        </p:nvSpPr>
        <p:spPr>
          <a:xfrm>
            <a:off x="22197062" y="1097280"/>
            <a:ext cx="9875520" cy="9787738"/>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22197062" y="11431982"/>
            <a:ext cx="9875520" cy="9787738"/>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32655053" y="11431977"/>
            <a:ext cx="9875520" cy="20102170"/>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11" name="Rectangle 10"/>
          <p:cNvSpPr/>
          <p:nvPr/>
        </p:nvSpPr>
        <p:spPr>
          <a:xfrm>
            <a:off x="39200866" y="1356353"/>
            <a:ext cx="3291840" cy="14506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23774400" y="14996160"/>
            <a:ext cx="14923008" cy="4183382"/>
          </a:xfrm>
        </p:spPr>
        <p:txBody>
          <a:bodyPr anchor="b">
            <a:normAutofit/>
          </a:bodyPr>
          <a:lstStyle>
            <a:lvl1pPr algn="l">
              <a:defRPr sz="12500" b="0"/>
            </a:lvl1pPr>
          </a:lstStyle>
          <a:p>
            <a:r>
              <a:rPr lang="en-US" smtClean="0"/>
              <a:t>Click to edit Master title style</a:t>
            </a:r>
            <a:endParaRPr/>
          </a:p>
        </p:txBody>
      </p:sp>
      <p:sp>
        <p:nvSpPr>
          <p:cNvPr id="3" name="Picture Placeholder 2"/>
          <p:cNvSpPr>
            <a:spLocks noGrp="1"/>
          </p:cNvSpPr>
          <p:nvPr>
            <p:ph type="pic" idx="1"/>
          </p:nvPr>
        </p:nvSpPr>
        <p:spPr>
          <a:xfrm>
            <a:off x="1333947" y="11353190"/>
            <a:ext cx="20352571" cy="2010217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a:p>
        </p:txBody>
      </p:sp>
      <p:sp>
        <p:nvSpPr>
          <p:cNvPr id="4" name="Text Placeholder 3"/>
          <p:cNvSpPr>
            <a:spLocks noGrp="1"/>
          </p:cNvSpPr>
          <p:nvPr>
            <p:ph type="body" sz="half" idx="2"/>
          </p:nvPr>
        </p:nvSpPr>
        <p:spPr>
          <a:xfrm>
            <a:off x="23774400" y="19179538"/>
            <a:ext cx="14923008" cy="1030986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a:xfrm>
            <a:off x="35478717" y="30833210"/>
            <a:ext cx="7379746" cy="1752600"/>
          </a:xfrm>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a:xfrm>
            <a:off x="20116800" y="30833210"/>
            <a:ext cx="14424662" cy="1752600"/>
          </a:xfrm>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10" name="TextBox 9"/>
          <p:cNvSpPr txBox="1"/>
          <p:nvPr/>
        </p:nvSpPr>
        <p:spPr>
          <a:xfrm>
            <a:off x="22801733" y="16179504"/>
            <a:ext cx="1058726" cy="1772794"/>
          </a:xfrm>
          <a:prstGeom prst="rect">
            <a:avLst/>
          </a:prstGeom>
          <a:noFill/>
        </p:spPr>
        <p:txBody>
          <a:bodyPr wrap="square" lIns="0" tIns="0" rIns="0" bIns="0" rtlCol="0">
            <a:spAutoFit/>
          </a:bodyPr>
          <a:lstStyle/>
          <a:p>
            <a:r>
              <a:rPr sz="115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1333944" y="1097280"/>
            <a:ext cx="9875520" cy="9787738"/>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11811000" y="1097280"/>
            <a:ext cx="9875520" cy="9787738"/>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7" name="Rectangle 6"/>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9" name="TextBox 8"/>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7" name="Rectangle 6"/>
          <p:cNvSpPr/>
          <p:nvPr/>
        </p:nvSpPr>
        <p:spPr>
          <a:xfrm>
            <a:off x="39410642" y="1356355"/>
            <a:ext cx="3082066"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pPr/>
              <a:t>‹#›</a:t>
            </a:fld>
            <a:endParaRPr lang="en-US" dirty="0"/>
          </a:p>
        </p:txBody>
      </p:sp>
      <p:sp>
        <p:nvSpPr>
          <p:cNvPr id="9" name="TextBox 8"/>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10" name="Rectangle 9"/>
          <p:cNvSpPr/>
          <p:nvPr/>
        </p:nvSpPr>
        <p:spPr>
          <a:xfrm>
            <a:off x="38727528" y="1356355"/>
            <a:ext cx="438912" cy="768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10" name="Rectangle 9"/>
          <p:cNvSpPr/>
          <p:nvPr/>
        </p:nvSpPr>
        <p:spPr>
          <a:xfrm>
            <a:off x="39200866" y="1356353"/>
            <a:ext cx="3291840" cy="14506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Vertical Title 1"/>
          <p:cNvSpPr>
            <a:spLocks noGrp="1"/>
          </p:cNvSpPr>
          <p:nvPr>
            <p:ph type="title" orient="vert"/>
          </p:nvPr>
        </p:nvSpPr>
        <p:spPr>
          <a:xfrm>
            <a:off x="38379706" y="4582761"/>
            <a:ext cx="3270326" cy="24822826"/>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2194560" y="4602031"/>
            <a:ext cx="32918400" cy="248873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pPr/>
              <a:t>‹#›</a:t>
            </a:fld>
            <a:endParaRPr lang="en-US" dirty="0"/>
          </a:p>
        </p:txBody>
      </p:sp>
      <p:sp>
        <p:nvSpPr>
          <p:cNvPr id="9" name="TextBox 8"/>
          <p:cNvSpPr txBox="1"/>
          <p:nvPr/>
        </p:nvSpPr>
        <p:spPr>
          <a:xfrm rot="16200000">
            <a:off x="41246935" y="1363335"/>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1_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dirty="0"/>
          </a:p>
        </p:txBody>
      </p:sp>
      <p:sp>
        <p:nvSpPr>
          <p:cNvPr id="16" name="Rectangle 15"/>
          <p:cNvSpPr/>
          <p:nvPr userDrawn="1"/>
        </p:nvSpPr>
        <p:spPr>
          <a:xfrm>
            <a:off x="-5"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dirty="0"/>
          </a:p>
        </p:txBody>
      </p:sp>
      <p:sp>
        <p:nvSpPr>
          <p:cNvPr id="18" name="Rectangle 17"/>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endParaRPr lang="en-US" dirty="0"/>
          </a:p>
        </p:txBody>
      </p:sp>
      <p:sp>
        <p:nvSpPr>
          <p:cNvPr id="11"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394" tIns="171394" rIns="171394" bIns="171394"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800" dirty="0" smtClean="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800" dirty="0">
                <a:solidFill>
                  <a:srgbClr val="7F7F7F"/>
                </a:solidFill>
                <a:latin typeface="Calibri" pitchFamily="34" charset="0"/>
                <a:cs typeface="Calibri" panose="020F0502020204030204" pitchFamily="34" charset="0"/>
              </a:rPr>
              <a:t>The </a:t>
            </a:r>
            <a:r>
              <a:rPr lang="en-US" sz="4800" dirty="0" smtClean="0">
                <a:solidFill>
                  <a:srgbClr val="7F7F7F"/>
                </a:solidFill>
                <a:latin typeface="Calibri" pitchFamily="34" charset="0"/>
                <a:cs typeface="Calibri" panose="020F0502020204030204" pitchFamily="34" charset="0"/>
              </a:rPr>
              <a:t>various elements included</a:t>
            </a:r>
            <a:r>
              <a:rPr sz="4800" dirty="0" smtClean="0">
                <a:solidFill>
                  <a:srgbClr val="7F7F7F"/>
                </a:solidFill>
                <a:latin typeface="Calibri" pitchFamily="34" charset="0"/>
                <a:cs typeface="Calibri" panose="020F0502020204030204" pitchFamily="34" charset="0"/>
              </a:rPr>
              <a:t> </a:t>
            </a:r>
            <a:r>
              <a:rPr sz="4800" dirty="0">
                <a:solidFill>
                  <a:srgbClr val="7F7F7F"/>
                </a:solidFill>
                <a:latin typeface="Calibri" pitchFamily="34" charset="0"/>
                <a:cs typeface="Calibri" panose="020F0502020204030204" pitchFamily="34" charset="0"/>
              </a:rPr>
              <a:t>in this </a:t>
            </a:r>
            <a:r>
              <a:rPr lang="en-US" sz="4800" dirty="0" smtClean="0">
                <a:solidFill>
                  <a:srgbClr val="7F7F7F"/>
                </a:solidFill>
                <a:latin typeface="Calibri" pitchFamily="34" charset="0"/>
                <a:cs typeface="Calibri" panose="020F0502020204030204" pitchFamily="34" charset="0"/>
              </a:rPr>
              <a:t>poster are ones</a:t>
            </a:r>
            <a:r>
              <a:rPr lang="en-US" sz="4800" baseline="0" dirty="0" smtClean="0">
                <a:solidFill>
                  <a:srgbClr val="7F7F7F"/>
                </a:solidFill>
                <a:latin typeface="Calibri" pitchFamily="34" charset="0"/>
                <a:cs typeface="Calibri" panose="020F0502020204030204" pitchFamily="34" charset="0"/>
              </a:rPr>
              <a:t> we often see in medical, research, and scientific posters.</a:t>
            </a:r>
            <a:r>
              <a:rPr sz="4800" dirty="0" smtClean="0">
                <a:solidFill>
                  <a:srgbClr val="7F7F7F"/>
                </a:solidFill>
                <a:latin typeface="Calibri" pitchFamily="34" charset="0"/>
                <a:cs typeface="Calibri" panose="020F0502020204030204" pitchFamily="34" charset="0"/>
              </a:rPr>
              <a:t> </a:t>
            </a:r>
            <a:r>
              <a:rPr lang="en-US" sz="4800" dirty="0" smtClean="0">
                <a:solidFill>
                  <a:srgbClr val="7F7F7F"/>
                </a:solidFill>
                <a:latin typeface="Calibri" pitchFamily="34" charset="0"/>
                <a:cs typeface="Calibri" panose="020F0502020204030204" pitchFamily="34" charset="0"/>
              </a:rPr>
              <a:t>Feel</a:t>
            </a:r>
            <a:r>
              <a:rPr lang="en-US" sz="48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8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800" b="1" dirty="0" smtClean="0">
                <a:solidFill>
                  <a:srgbClr val="7F7F7F"/>
                </a:solidFill>
                <a:latin typeface="Calibri" pitchFamily="34" charset="0"/>
                <a:cs typeface="Calibri" panose="020F0502020204030204" pitchFamily="34" charset="0"/>
              </a:rPr>
              <a:t>Insert, Picture</a:t>
            </a:r>
            <a:r>
              <a:rPr lang="en-US" sz="48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800" b="1" dirty="0" smtClean="0">
                <a:solidFill>
                  <a:srgbClr val="7F7F7F"/>
                </a:solidFill>
                <a:latin typeface="Calibri" pitchFamily="34" charset="0"/>
                <a:cs typeface="Calibri" panose="020F0502020204030204" pitchFamily="34" charset="0"/>
              </a:rPr>
              <a:t>150-200 pixels per inch in their final printed size</a:t>
            </a:r>
            <a:r>
              <a:rPr lang="en-US" sz="4800" dirty="0" smtClean="0">
                <a:solidFill>
                  <a:srgbClr val="7F7F7F"/>
                </a:solidFill>
                <a:latin typeface="Calibri" pitchFamily="34" charset="0"/>
                <a:cs typeface="Calibri" panose="020F0502020204030204" pitchFamily="34" charset="0"/>
              </a:rPr>
              <a:t>. For instance, a 1600 x 1200 pixel</a:t>
            </a:r>
            <a:r>
              <a:rPr lang="en-US" sz="4800" baseline="0" dirty="0" smtClean="0">
                <a:solidFill>
                  <a:srgbClr val="7F7F7F"/>
                </a:solidFill>
                <a:latin typeface="Calibri" pitchFamily="34" charset="0"/>
                <a:cs typeface="Calibri" panose="020F0502020204030204" pitchFamily="34" charset="0"/>
              </a:rPr>
              <a:t> photo will usually look fine up to </a:t>
            </a:r>
            <a:r>
              <a:rPr lang="en-US" sz="48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8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8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400" dirty="0" smtClean="0">
                <a:solidFill>
                  <a:srgbClr val="7F7F7F"/>
                </a:solidFill>
                <a:latin typeface="Calibri" pitchFamily="34" charset="0"/>
                <a:cs typeface="Calibri" panose="020F0502020204030204" pitchFamily="34" charset="0"/>
              </a:rPr>
              <a:t/>
            </a:r>
            <a:br>
              <a:rPr lang="en-US" sz="3400" dirty="0" smtClean="0">
                <a:solidFill>
                  <a:srgbClr val="7F7F7F"/>
                </a:solidFill>
                <a:latin typeface="Calibri" pitchFamily="34" charset="0"/>
                <a:cs typeface="Calibri" panose="020F0502020204030204" pitchFamily="34" charset="0"/>
              </a:rPr>
            </a:br>
            <a:r>
              <a:rPr lang="en-US" sz="3400" dirty="0" smtClean="0">
                <a:solidFill>
                  <a:srgbClr val="7F7F7F"/>
                </a:solidFill>
                <a:latin typeface="Calibri" pitchFamily="34" charset="0"/>
                <a:cs typeface="Calibri" panose="020F0502020204030204" pitchFamily="34" charset="0"/>
              </a:rPr>
              <a:t>[This sidebar area does not print.]</a:t>
            </a:r>
          </a:p>
        </p:txBody>
      </p:sp>
      <p:grpSp>
        <p:nvGrpSpPr>
          <p:cNvPr id="3" name="Group 11"/>
          <p:cNvGrpSpPr/>
          <p:nvPr userDrawn="1"/>
        </p:nvGrpSpPr>
        <p:grpSpPr>
          <a:xfrm>
            <a:off x="44805600" y="0"/>
            <a:ext cx="96012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8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8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8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800" b="1" baseline="0" dirty="0" smtClean="0">
                  <a:solidFill>
                    <a:schemeClr val="bg1">
                      <a:lumMod val="50000"/>
                    </a:schemeClr>
                  </a:solidFill>
                  <a:latin typeface="Calibri" pitchFamily="34" charset="0"/>
                  <a:cs typeface="Calibri" panose="020F0502020204030204" pitchFamily="34" charset="0"/>
                </a:rPr>
                <a:t>Design</a:t>
              </a:r>
              <a:r>
                <a:rPr lang="en-US" sz="4800" baseline="0" dirty="0" smtClean="0">
                  <a:solidFill>
                    <a:schemeClr val="bg1">
                      <a:lumMod val="50000"/>
                    </a:schemeClr>
                  </a:solidFill>
                  <a:latin typeface="Calibri" pitchFamily="34" charset="0"/>
                  <a:cs typeface="Calibri" panose="020F0502020204030204" pitchFamily="34" charset="0"/>
                </a:rPr>
                <a:t> tab, then select the </a:t>
              </a:r>
              <a:r>
                <a:rPr lang="en-US" sz="4800" b="1" baseline="0" dirty="0" smtClean="0">
                  <a:solidFill>
                    <a:schemeClr val="bg1">
                      <a:lumMod val="50000"/>
                    </a:schemeClr>
                  </a:solidFill>
                  <a:latin typeface="Calibri" pitchFamily="34" charset="0"/>
                  <a:cs typeface="Calibri" panose="020F0502020204030204" pitchFamily="34" charset="0"/>
                </a:rPr>
                <a:t>Colors</a:t>
              </a:r>
              <a:r>
                <a:rPr lang="en-US" sz="48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8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800" dirty="0" smtClean="0">
                  <a:solidFill>
                    <a:schemeClr val="bg1">
                      <a:lumMod val="50000"/>
                    </a:schemeClr>
                  </a:solidFill>
                  <a:latin typeface="Calibri" pitchFamily="34" charset="0"/>
                  <a:cs typeface="Calibri" panose="020F0502020204030204" pitchFamily="34" charset="0"/>
                </a:rPr>
                <a:t>Once your poster file is ready, visit</a:t>
              </a:r>
              <a:r>
                <a:rPr lang="en-US" sz="4800" baseline="0" dirty="0" smtClean="0">
                  <a:solidFill>
                    <a:schemeClr val="bg1">
                      <a:lumMod val="50000"/>
                    </a:schemeClr>
                  </a:solidFill>
                  <a:latin typeface="Calibri" pitchFamily="34" charset="0"/>
                  <a:cs typeface="Calibri" panose="020F0502020204030204" pitchFamily="34" charset="0"/>
                </a:rPr>
                <a:t> </a:t>
              </a:r>
              <a:r>
                <a:rPr lang="en-US" sz="4800" b="1" baseline="0" dirty="0" smtClean="0">
                  <a:solidFill>
                    <a:schemeClr val="bg1">
                      <a:lumMod val="50000"/>
                    </a:schemeClr>
                  </a:solidFill>
                  <a:latin typeface="Calibri" pitchFamily="34" charset="0"/>
                  <a:cs typeface="Calibri" panose="020F0502020204030204" pitchFamily="34" charset="0"/>
                </a:rPr>
                <a:t>www.genigraphics.com</a:t>
              </a:r>
              <a:r>
                <a:rPr lang="en-US" sz="48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8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800" baseline="0" dirty="0" smtClean="0">
                  <a:solidFill>
                    <a:schemeClr val="bg1">
                      <a:lumMod val="50000"/>
                    </a:schemeClr>
                  </a:solidFill>
                  <a:latin typeface="Calibri" pitchFamily="34" charset="0"/>
                  <a:cs typeface="Calibri" panose="020F0502020204030204" pitchFamily="34" charset="0"/>
                </a:rPr>
                <a:t>US and Canada:  1-800-790-4001</a:t>
              </a:r>
              <a:br>
                <a:rPr lang="en-US" sz="4800" baseline="0" dirty="0" smtClean="0">
                  <a:solidFill>
                    <a:schemeClr val="bg1">
                      <a:lumMod val="50000"/>
                    </a:schemeClr>
                  </a:solidFill>
                  <a:latin typeface="Calibri" pitchFamily="34" charset="0"/>
                  <a:cs typeface="Calibri" panose="020F0502020204030204" pitchFamily="34" charset="0"/>
                </a:rPr>
              </a:br>
              <a:r>
                <a:rPr lang="en-US" sz="48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400" dirty="0" smtClean="0">
                  <a:solidFill>
                    <a:schemeClr val="bg1">
                      <a:lumMod val="50000"/>
                    </a:schemeClr>
                  </a:solidFill>
                  <a:latin typeface="Calibri" pitchFamily="34" charset="0"/>
                  <a:cs typeface="Calibri" panose="020F0502020204030204" pitchFamily="34" charset="0"/>
                </a:rPr>
                <a:t/>
              </a:r>
              <a:br>
                <a:rPr lang="en-US" sz="3400" dirty="0" smtClean="0">
                  <a:solidFill>
                    <a:schemeClr val="bg1">
                      <a:lumMod val="50000"/>
                    </a:schemeClr>
                  </a:solidFill>
                  <a:latin typeface="Calibri" pitchFamily="34" charset="0"/>
                  <a:cs typeface="Calibri" panose="020F0502020204030204" pitchFamily="34" charset="0"/>
                </a:rPr>
              </a:br>
              <a:r>
                <a:rPr lang="en-US" sz="3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8404800" y="32613602"/>
            <a:ext cx="5297434" cy="185928"/>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29448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7" name="Rectangle 6"/>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2392678" y="645461"/>
            <a:ext cx="36270302" cy="4776394"/>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pPr/>
              <a:t>‹#›</a:t>
            </a:fld>
            <a:endParaRPr lang="en-US" dirty="0"/>
          </a:p>
        </p:txBody>
      </p:sp>
      <p:sp>
        <p:nvSpPr>
          <p:cNvPr id="9" name="TextBox 8"/>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10" name="Text Placeholder 3"/>
          <p:cNvSpPr>
            <a:spLocks noGrp="1"/>
          </p:cNvSpPr>
          <p:nvPr>
            <p:ph type="body" sz="half" idx="2"/>
          </p:nvPr>
        </p:nvSpPr>
        <p:spPr>
          <a:xfrm>
            <a:off x="2392886" y="5421854"/>
            <a:ext cx="36283008" cy="3718560"/>
          </a:xfrm>
        </p:spPr>
        <p:txBody>
          <a:bodyPr vert="horz" lIns="438912" tIns="219456" rIns="438912" bIns="219456" rtlCol="0" anchor="t" anchorCtr="0">
            <a:noAutofit/>
          </a:bodyPr>
          <a:lstStyle>
            <a:lvl1pPr marL="0" indent="0">
              <a:buNone/>
              <a:defRPr kumimoji="0" sz="11500" b="0" i="0" u="none" strike="noStrike" kern="1200" cap="none" spc="0" normalizeH="0" baseline="0">
                <a:ln>
                  <a:noFill/>
                </a:ln>
                <a:solidFill>
                  <a:schemeClr val="accent3"/>
                </a:solidFill>
                <a:effectLst/>
                <a:uLnTx/>
                <a:uFillTx/>
                <a:latin typeface="+mj-lt"/>
                <a:ea typeface="+mj-ea"/>
                <a:cs typeface="+mj-cs"/>
              </a:defRPr>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marL="0" marR="0" lvl="0" indent="0" algn="l" defTabSz="438912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23042880" y="22198406"/>
            <a:ext cx="19385280" cy="4480560"/>
          </a:xfrm>
        </p:spPr>
        <p:txBody>
          <a:bodyPr>
            <a:normAutofit/>
          </a:bodyPr>
          <a:lstStyle>
            <a:lvl1pPr>
              <a:defRPr sz="13400"/>
            </a:lvl1pPr>
          </a:lstStyle>
          <a:p>
            <a:r>
              <a:rPr lang="en-US" smtClean="0"/>
              <a:t>Click to edit Master title style</a:t>
            </a:r>
            <a:endParaRPr/>
          </a:p>
        </p:txBody>
      </p:sp>
      <p:sp>
        <p:nvSpPr>
          <p:cNvPr id="3" name="Subtitle 2"/>
          <p:cNvSpPr>
            <a:spLocks noGrp="1"/>
          </p:cNvSpPr>
          <p:nvPr>
            <p:ph type="subTitle" idx="1"/>
          </p:nvPr>
        </p:nvSpPr>
        <p:spPr>
          <a:xfrm>
            <a:off x="23042880" y="26700478"/>
            <a:ext cx="19385280" cy="3593054"/>
          </a:xfrm>
        </p:spPr>
        <p:txBody>
          <a:bodyPr>
            <a:normAutofit/>
          </a:bodyPr>
          <a:lstStyle>
            <a:lvl1pPr marL="0" indent="0" algn="l">
              <a:spcBef>
                <a:spcPts val="1440"/>
              </a:spcBef>
              <a:buNone/>
              <a:defRPr sz="67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23042882" y="30843074"/>
            <a:ext cx="5916706" cy="1752600"/>
          </a:xfrm>
        </p:spPr>
        <p:txBody>
          <a:bodyPr/>
          <a:lstStyle>
            <a:lvl1pPr algn="l">
              <a:defRPr/>
            </a:lvl1pPr>
          </a:lstStyle>
          <a:p>
            <a:fld id="{985D6BDF-9D0E-4E2B-85B8-D8F4790360C9}" type="datetimeFigureOut">
              <a:rPr lang="en-US" smtClean="0"/>
              <a:pPr/>
              <a:t>10/26/17</a:t>
            </a:fld>
            <a:endParaRPr lang="en-US" dirty="0"/>
          </a:p>
        </p:txBody>
      </p:sp>
      <p:sp>
        <p:nvSpPr>
          <p:cNvPr id="5" name="Footer Placeholder 4"/>
          <p:cNvSpPr>
            <a:spLocks noGrp="1"/>
          </p:cNvSpPr>
          <p:nvPr>
            <p:ph type="ftr" sz="quarter" idx="11"/>
          </p:nvPr>
        </p:nvSpPr>
        <p:spPr>
          <a:xfrm>
            <a:off x="30293535" y="30843074"/>
            <a:ext cx="12564931" cy="1752600"/>
          </a:xfrm>
        </p:spPr>
        <p:txBody>
          <a:bodyPr/>
          <a:lstStyle>
            <a:lvl1pPr algn="r">
              <a:defRPr/>
            </a:lvl1pPr>
          </a:lstStyle>
          <a:p>
            <a:endParaRPr lang="en-US" dirty="0"/>
          </a:p>
        </p:txBody>
      </p:sp>
      <p:sp>
        <p:nvSpPr>
          <p:cNvPr id="7" name="Rectangle 6"/>
          <p:cNvSpPr/>
          <p:nvPr/>
        </p:nvSpPr>
        <p:spPr>
          <a:xfrm>
            <a:off x="1356360" y="1097280"/>
            <a:ext cx="20330160" cy="201021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8" name="Rectangle 7"/>
          <p:cNvSpPr/>
          <p:nvPr/>
        </p:nvSpPr>
        <p:spPr>
          <a:xfrm>
            <a:off x="32651702" y="1097280"/>
            <a:ext cx="9875520" cy="978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Rectangle 9"/>
          <p:cNvSpPr/>
          <p:nvPr/>
        </p:nvSpPr>
        <p:spPr>
          <a:xfrm>
            <a:off x="22197062" y="11411712"/>
            <a:ext cx="9875520" cy="97877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3" name="Picture Placeholder 12"/>
          <p:cNvSpPr>
            <a:spLocks noGrp="1"/>
          </p:cNvSpPr>
          <p:nvPr>
            <p:ph type="pic" sz="quarter" idx="12"/>
          </p:nvPr>
        </p:nvSpPr>
        <p:spPr>
          <a:xfrm>
            <a:off x="22197062" y="1097280"/>
            <a:ext cx="9875520" cy="9787738"/>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32651702" y="11411712"/>
            <a:ext cx="9875520" cy="9787738"/>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4114800" y="8541574"/>
            <a:ext cx="14813280" cy="9796344"/>
          </a:xfrm>
        </p:spPr>
        <p:txBody>
          <a:bodyPr lIns="219456" tIns="219456" rIns="219456" anchor="t">
            <a:noAutofit/>
          </a:bodyPr>
          <a:lstStyle>
            <a:lvl1pPr marL="0" indent="0" algn="ctr">
              <a:buNone/>
              <a:defRPr sz="22100">
                <a:solidFill>
                  <a:schemeClr val="bg1"/>
                </a:solidFill>
              </a:defRPr>
            </a:lvl1pPr>
            <a:lvl2pPr>
              <a:defRPr sz="5800"/>
            </a:lvl2pPr>
            <a:lvl3pPr>
              <a:defRPr sz="4800"/>
            </a:lvl3pPr>
            <a:lvl4pPr>
              <a:defRPr sz="4300"/>
            </a:lvl4pPr>
            <a:lvl5pPr>
              <a:defRPr sz="4300"/>
            </a:lvl5pPr>
          </a:lstStyle>
          <a:p>
            <a:pPr lvl="0" eaLnBrk="1" latinLnBrk="0" hangingPunct="1"/>
            <a:r>
              <a:rPr kumimoji="0" lang="en-US" smtClean="0"/>
              <a:t>Click to edit Master text styles</a:t>
            </a:r>
          </a:p>
        </p:txBody>
      </p:sp>
      <p:sp>
        <p:nvSpPr>
          <p:cNvPr id="15" name="TextBox 14"/>
          <p:cNvSpPr txBox="1"/>
          <p:nvPr/>
        </p:nvSpPr>
        <p:spPr>
          <a:xfrm>
            <a:off x="2039479" y="839100"/>
            <a:ext cx="1983883" cy="7971412"/>
          </a:xfrm>
          <a:prstGeom prst="rect">
            <a:avLst/>
          </a:prstGeom>
          <a:noFill/>
        </p:spPr>
        <p:txBody>
          <a:bodyPr wrap="square" lIns="0" tIns="0" rIns="0" bIns="0" rtlCol="0">
            <a:spAutoFit/>
          </a:bodyPr>
          <a:lstStyle/>
          <a:p>
            <a:r>
              <a:rPr sz="259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3162754" y="1097280"/>
            <a:ext cx="39364464" cy="304571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2" name="Title 1"/>
          <p:cNvSpPr>
            <a:spLocks noGrp="1"/>
          </p:cNvSpPr>
          <p:nvPr>
            <p:ph type="title"/>
          </p:nvPr>
        </p:nvSpPr>
        <p:spPr>
          <a:xfrm>
            <a:off x="10972800" y="14996162"/>
            <a:ext cx="27066240" cy="6537960"/>
          </a:xfrm>
        </p:spPr>
        <p:txBody>
          <a:bodyPr anchor="b" anchorCtr="0">
            <a:normAutofit/>
          </a:bodyPr>
          <a:lstStyle>
            <a:lvl1pPr algn="l">
              <a:defRPr sz="154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0972800" y="21579842"/>
            <a:ext cx="27066240" cy="7200898"/>
          </a:xfrm>
        </p:spPr>
        <p:txBody>
          <a:bodyPr anchor="t" anchorCtr="0">
            <a:normAutofit/>
          </a:bodyPr>
          <a:lstStyle>
            <a:lvl1pPr marL="0" indent="0">
              <a:spcBef>
                <a:spcPts val="1440"/>
              </a:spcBef>
              <a:buNone/>
              <a:defRPr sz="6700" cap="none" baseline="0">
                <a:solidFill>
                  <a:schemeClr val="bg1"/>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162749" y="29994118"/>
            <a:ext cx="7078531" cy="1752600"/>
          </a:xfrm>
        </p:spPr>
        <p:txBody>
          <a:bodyPr/>
          <a:lstStyle>
            <a:lvl1pPr algn="l">
              <a:defRPr>
                <a:solidFill>
                  <a:schemeClr val="bg1"/>
                </a:solidFill>
              </a:defRPr>
            </a:lvl1pPr>
          </a:lstStyle>
          <a:p>
            <a:fld id="{74CBEAF9-9E58-4CC8-A6FF-6DD8A58DEEA4}" type="datetimeFigureOut">
              <a:rPr lang="en-US" smtClean="0"/>
              <a:pPr/>
              <a:t>10/26/17</a:t>
            </a:fld>
            <a:endParaRPr lang="en-US"/>
          </a:p>
        </p:txBody>
      </p:sp>
      <p:sp>
        <p:nvSpPr>
          <p:cNvPr id="5" name="Footer Placeholder 4"/>
          <p:cNvSpPr>
            <a:spLocks noGrp="1"/>
          </p:cNvSpPr>
          <p:nvPr>
            <p:ph type="ftr" sz="quarter" idx="11"/>
          </p:nvPr>
        </p:nvSpPr>
        <p:spPr>
          <a:xfrm>
            <a:off x="10972800" y="29994118"/>
            <a:ext cx="27066240" cy="1752600"/>
          </a:xfrm>
        </p:spPr>
        <p:txBody>
          <a:bodyPr/>
          <a:lstStyle>
            <a:lvl1pPr>
              <a:defRPr>
                <a:solidFill>
                  <a:schemeClr val="bg1"/>
                </a:solidFill>
              </a:defRPr>
            </a:lvl1pPr>
          </a:lstStyle>
          <a:p>
            <a:endParaRPr kumimoji="0" lang="en-US"/>
          </a:p>
        </p:txBody>
      </p:sp>
      <p:sp>
        <p:nvSpPr>
          <p:cNvPr id="6" name="Slide Number Placeholder 5"/>
          <p:cNvSpPr>
            <a:spLocks noGrp="1"/>
          </p:cNvSpPr>
          <p:nvPr>
            <p:ph type="sldNum" sz="quarter" idx="12"/>
          </p:nvPr>
        </p:nvSpPr>
        <p:spPr>
          <a:xfrm>
            <a:off x="39867840" y="29994118"/>
            <a:ext cx="2659382" cy="1752600"/>
          </a:xfrm>
        </p:spPr>
        <p:txBody>
          <a:bodyPr/>
          <a:lstStyle/>
          <a:p>
            <a:fld id="{CA15C064-DD44-4CAC-873E-2D1F54821676}" type="slidenum">
              <a:rPr kumimoji="0" lang="en-US" smtClean="0"/>
              <a:pPr/>
              <a:t>‹#›</a:t>
            </a:fld>
            <a:endParaRPr kumimoji="0" lang="en-US"/>
          </a:p>
        </p:txBody>
      </p:sp>
      <p:sp>
        <p:nvSpPr>
          <p:cNvPr id="8" name="TextBox 7"/>
          <p:cNvSpPr txBox="1"/>
          <p:nvPr/>
        </p:nvSpPr>
        <p:spPr>
          <a:xfrm>
            <a:off x="9617340" y="14931622"/>
            <a:ext cx="1252363" cy="5909310"/>
          </a:xfrm>
          <a:prstGeom prst="rect">
            <a:avLst/>
          </a:prstGeom>
          <a:noFill/>
        </p:spPr>
        <p:txBody>
          <a:bodyPr wrap="square" lIns="0" tIns="0" rIns="0" bIns="0" rtlCol="0">
            <a:spAutoFit/>
          </a:bodyPr>
          <a:lstStyle/>
          <a:p>
            <a:r>
              <a:rPr sz="19200" b="1">
                <a:solidFill>
                  <a:schemeClr val="accent1">
                    <a:lumMod val="60000"/>
                    <a:lumOff val="40000"/>
                  </a:schemeClr>
                </a:solidFill>
              </a:rPr>
              <a:t>+</a:t>
            </a:r>
          </a:p>
        </p:txBody>
      </p:sp>
      <p:sp>
        <p:nvSpPr>
          <p:cNvPr id="9" name="Rectangle 8"/>
          <p:cNvSpPr/>
          <p:nvPr/>
        </p:nvSpPr>
        <p:spPr>
          <a:xfrm>
            <a:off x="1371602" y="1097280"/>
            <a:ext cx="1021080" cy="3045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11" name="Rectangle 10"/>
          <p:cNvSpPr/>
          <p:nvPr/>
        </p:nvSpPr>
        <p:spPr>
          <a:xfrm>
            <a:off x="39410642" y="1356355"/>
            <a:ext cx="3082066"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2" name="Rectangle 11"/>
          <p:cNvSpPr/>
          <p:nvPr/>
        </p:nvSpPr>
        <p:spPr>
          <a:xfrm>
            <a:off x="38727528" y="1356355"/>
            <a:ext cx="438912" cy="768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TextBox 9"/>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392886" y="9532622"/>
            <a:ext cx="17556480" cy="19872960"/>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21119414" y="9532622"/>
            <a:ext cx="17556480" cy="19872960"/>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10" name="Rectangle 9"/>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2" name="TextBox 11"/>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2388197" y="11747354"/>
            <a:ext cx="17556480" cy="17658226"/>
          </a:xfrm>
        </p:spPr>
        <p:txBody>
          <a:bodyPr>
            <a:normAutofit/>
          </a:bodyPr>
          <a:lstStyle>
            <a:lvl1pPr>
              <a:defRPr sz="8600"/>
            </a:lvl1pPr>
            <a:lvl2pPr>
              <a:defRPr sz="8600"/>
            </a:lvl2pPr>
            <a:lvl3pPr>
              <a:defRPr sz="8600"/>
            </a:lvl3pPr>
            <a:lvl4pPr>
              <a:defRPr sz="8600"/>
            </a:lvl4pPr>
            <a:lvl5pPr>
              <a:defRPr sz="86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21119414" y="11747354"/>
            <a:ext cx="17556480" cy="17658226"/>
          </a:xfrm>
        </p:spPr>
        <p:txBody>
          <a:bodyPr>
            <a:normAutofit/>
          </a:bodyPr>
          <a:lstStyle>
            <a:lvl1pPr>
              <a:defRPr sz="8600"/>
            </a:lvl1pPr>
            <a:lvl2pPr>
              <a:defRPr sz="8600"/>
            </a:lvl2pPr>
            <a:lvl3pPr>
              <a:defRPr sz="8600"/>
            </a:lvl3pPr>
            <a:lvl4pPr>
              <a:defRPr sz="8600"/>
            </a:lvl4pPr>
            <a:lvl5pPr>
              <a:defRPr sz="86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pPr/>
              <a:t>‹#›</a:t>
            </a:fld>
            <a:endParaRPr lang="en-US" dirty="0"/>
          </a:p>
        </p:txBody>
      </p:sp>
      <p:sp>
        <p:nvSpPr>
          <p:cNvPr id="3" name="Text Placeholder 2"/>
          <p:cNvSpPr>
            <a:spLocks noGrp="1"/>
          </p:cNvSpPr>
          <p:nvPr>
            <p:ph type="body" idx="1"/>
          </p:nvPr>
        </p:nvSpPr>
        <p:spPr>
          <a:xfrm>
            <a:off x="2388197" y="9940068"/>
            <a:ext cx="17556480" cy="1549099"/>
          </a:xfrm>
          <a:prstGeom prst="rect">
            <a:avLst/>
          </a:prstGeom>
          <a:solidFill>
            <a:schemeClr val="accent3"/>
          </a:solidFill>
        </p:spPr>
        <p:txBody>
          <a:bodyPr tIns="0" bIns="0" anchor="ctr" anchorCtr="0">
            <a:noAutofit/>
          </a:bodyPr>
          <a:lstStyle>
            <a:lvl1pPr marL="0" indent="0" algn="ctr">
              <a:spcBef>
                <a:spcPts val="0"/>
              </a:spcBef>
              <a:buNone/>
              <a:defRPr sz="8600" b="0">
                <a:solidFill>
                  <a:schemeClr val="bg1"/>
                </a:solidFill>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5" name="Text Placeholder 4"/>
          <p:cNvSpPr>
            <a:spLocks noGrp="1"/>
          </p:cNvSpPr>
          <p:nvPr>
            <p:ph type="body" sz="quarter" idx="3"/>
          </p:nvPr>
        </p:nvSpPr>
        <p:spPr>
          <a:xfrm>
            <a:off x="21119414" y="9940068"/>
            <a:ext cx="17556480" cy="154909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8600" b="0">
                <a:solidFill>
                  <a:schemeClr val="bg1"/>
                </a:solidFill>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10" name="TextBox 9"/>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392884" y="9532622"/>
            <a:ext cx="36331954"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2392884" y="19991832"/>
            <a:ext cx="36331954"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Rectangle 13"/>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5" name="Slide Number Placeholder 6"/>
          <p:cNvSpPr>
            <a:spLocks noGrp="1"/>
          </p:cNvSpPr>
          <p:nvPr>
            <p:ph type="sldNum" sz="quarter" idx="12"/>
          </p:nvPr>
        </p:nvSpPr>
        <p:spPr>
          <a:xfrm>
            <a:off x="39867840" y="1162726"/>
            <a:ext cx="2659382" cy="1752600"/>
          </a:xfrm>
        </p:spPr>
        <p:txBody>
          <a:bodyPr/>
          <a:lstStyle/>
          <a:p>
            <a:fld id="{FBB075EA-769C-4ECD-B48E-D6FCDC24F87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39200866" y="1356355"/>
            <a:ext cx="3291840" cy="768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a:p>
        </p:txBody>
      </p:sp>
      <p:sp>
        <p:nvSpPr>
          <p:cNvPr id="10" name="TextBox 9"/>
          <p:cNvSpPr txBox="1"/>
          <p:nvPr/>
        </p:nvSpPr>
        <p:spPr>
          <a:xfrm>
            <a:off x="1071291" y="1097280"/>
            <a:ext cx="1252363" cy="5324535"/>
          </a:xfrm>
          <a:prstGeom prst="rect">
            <a:avLst/>
          </a:prstGeom>
          <a:noFill/>
        </p:spPr>
        <p:txBody>
          <a:bodyPr wrap="square" lIns="0" tIns="0" rIns="0" bIns="0" rtlCol="0">
            <a:spAutoFit/>
          </a:bodyPr>
          <a:lstStyle/>
          <a:p>
            <a:r>
              <a:rPr sz="173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1168360" y="9532622"/>
            <a:ext cx="17556480"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85D6BDF-9D0E-4E2B-85B8-D8F4790360C9}" type="datetimeFigureOut">
              <a:rPr lang="en-US" smtClean="0"/>
              <a:pPr/>
              <a:t>10/26/17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pPr/>
              <a:t>‹#›</a:t>
            </a:fld>
            <a:endParaRPr lang="en-US" dirty="0"/>
          </a:p>
        </p:txBody>
      </p:sp>
      <p:sp>
        <p:nvSpPr>
          <p:cNvPr id="11" name="Content Placeholder 2"/>
          <p:cNvSpPr>
            <a:spLocks noGrp="1"/>
          </p:cNvSpPr>
          <p:nvPr>
            <p:ph sz="half" idx="15"/>
          </p:nvPr>
        </p:nvSpPr>
        <p:spPr>
          <a:xfrm>
            <a:off x="2392886" y="9532622"/>
            <a:ext cx="17556480" cy="19872960"/>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21168360" y="20014387"/>
            <a:ext cx="17556480" cy="9436608"/>
          </a:xfrm>
        </p:spPr>
        <p:txBody>
          <a:bodyPr>
            <a:normAutofit/>
          </a:bodyPr>
          <a:lstStyle>
            <a:lvl1pPr>
              <a:defRPr sz="8600"/>
            </a:lvl1pPr>
            <a:lvl2pPr>
              <a:defRPr sz="8600"/>
            </a:lvl2pPr>
            <a:lvl3pPr>
              <a:defRPr sz="8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92678" y="2323651"/>
            <a:ext cx="36270302" cy="5357309"/>
          </a:xfrm>
          <a:prstGeom prst="rect">
            <a:avLst/>
          </a:prstGeom>
        </p:spPr>
        <p:txBody>
          <a:bodyPr vert="horz" lIns="438912" tIns="219456" rIns="438912" bIns="219456"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2392678" y="9509763"/>
            <a:ext cx="36270302" cy="198958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32617186" y="30833210"/>
            <a:ext cx="10241280" cy="1752600"/>
          </a:xfrm>
          <a:prstGeom prst="rect">
            <a:avLst/>
          </a:prstGeom>
        </p:spPr>
        <p:txBody>
          <a:bodyPr vert="horz" lIns="438912" tIns="219456" rIns="438912" bIns="219456" rtlCol="0" anchor="ctr"/>
          <a:lstStyle>
            <a:lvl1pPr algn="r">
              <a:defRPr sz="5300">
                <a:solidFill>
                  <a:schemeClr val="tx1">
                    <a:lumMod val="65000"/>
                    <a:lumOff val="35000"/>
                  </a:schemeClr>
                </a:solidFill>
              </a:defRPr>
            </a:lvl1pPr>
          </a:lstStyle>
          <a:p>
            <a:fld id="{985D6BDF-9D0E-4E2B-85B8-D8F4790360C9}" type="datetimeFigureOut">
              <a:rPr lang="en-US" smtClean="0"/>
              <a:pPr/>
              <a:t>10/26/17</a:t>
            </a:fld>
            <a:endParaRPr lang="en-US" dirty="0"/>
          </a:p>
        </p:txBody>
      </p:sp>
      <p:sp>
        <p:nvSpPr>
          <p:cNvPr id="5" name="Footer Placeholder 4"/>
          <p:cNvSpPr>
            <a:spLocks noGrp="1"/>
          </p:cNvSpPr>
          <p:nvPr>
            <p:ph type="ftr" sz="quarter" idx="3"/>
          </p:nvPr>
        </p:nvSpPr>
        <p:spPr>
          <a:xfrm>
            <a:off x="968189" y="30833210"/>
            <a:ext cx="29389891" cy="1752600"/>
          </a:xfrm>
          <a:prstGeom prst="rect">
            <a:avLst/>
          </a:prstGeom>
        </p:spPr>
        <p:txBody>
          <a:bodyPr vert="horz" lIns="438912" tIns="219456" rIns="438912" bIns="219456" rtlCol="0" anchor="ctr"/>
          <a:lstStyle>
            <a:lvl1pPr algn="l">
              <a:defRPr sz="53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39867840" y="1162726"/>
            <a:ext cx="2659382" cy="1752600"/>
          </a:xfrm>
          <a:prstGeom prst="rect">
            <a:avLst/>
          </a:prstGeom>
        </p:spPr>
        <p:txBody>
          <a:bodyPr vert="horz" lIns="438912" tIns="219456" rIns="438912" bIns="219456" rtlCol="0" anchor="ctr"/>
          <a:lstStyle>
            <a:lvl1pPr algn="r">
              <a:defRPr sz="6700">
                <a:solidFill>
                  <a:schemeClr val="bg1"/>
                </a:solidFill>
              </a:defRPr>
            </a:lvl1pPr>
          </a:lstStyle>
          <a:p>
            <a:fld id="{FBB075EA-769C-4ECD-B48E-D6FCDC24F87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416" r:id="rId1"/>
    <p:sldLayoutId id="2147484417" r:id="rId2"/>
    <p:sldLayoutId id="2147484418" r:id="rId3"/>
    <p:sldLayoutId id="2147484419" r:id="rId4"/>
    <p:sldLayoutId id="2147484420" r:id="rId5"/>
    <p:sldLayoutId id="2147484421" r:id="rId6"/>
    <p:sldLayoutId id="2147484422" r:id="rId7"/>
    <p:sldLayoutId id="2147484423" r:id="rId8"/>
    <p:sldLayoutId id="2147484424" r:id="rId9"/>
    <p:sldLayoutId id="2147484425" r:id="rId10"/>
    <p:sldLayoutId id="2147484426" r:id="rId11"/>
    <p:sldLayoutId id="2147484427" r:id="rId12"/>
    <p:sldLayoutId id="2147484428" r:id="rId13"/>
    <p:sldLayoutId id="2147484429" r:id="rId14"/>
    <p:sldLayoutId id="2147484430" r:id="rId15"/>
    <p:sldLayoutId id="2147484431" r:id="rId16"/>
    <p:sldLayoutId id="2147484432" r:id="rId17"/>
    <p:sldLayoutId id="2147484433" r:id="rId18"/>
    <p:sldLayoutId id="2147484434" r:id="rId19"/>
    <p:sldLayoutId id="2147484435" r:id="rId20"/>
    <p:sldLayoutId id="2147484436" r:id="rId21"/>
  </p:sldLayoutIdLst>
  <p:txStyles>
    <p:titleStyle>
      <a:lvl1pPr algn="l" defTabSz="4389120" rtl="0" eaLnBrk="1" latinLnBrk="0" hangingPunct="1">
        <a:spcBef>
          <a:spcPct val="0"/>
        </a:spcBef>
        <a:buNone/>
        <a:defRPr sz="17300" b="0" kern="1200">
          <a:solidFill>
            <a:schemeClr val="accent1"/>
          </a:solidFill>
          <a:latin typeface="+mj-lt"/>
          <a:ea typeface="+mj-ea"/>
          <a:cs typeface="+mj-cs"/>
        </a:defRPr>
      </a:lvl1pPr>
    </p:titleStyle>
    <p:bodyStyle>
      <a:lvl1pPr marL="1097280" indent="-1097280" algn="l" defTabSz="4389120" rtl="0" eaLnBrk="1" latinLnBrk="0" hangingPunct="1">
        <a:spcBef>
          <a:spcPts val="9600"/>
        </a:spcBef>
        <a:buClr>
          <a:schemeClr val="accent1"/>
        </a:buClr>
        <a:buSzPct val="75000"/>
        <a:buFont typeface="Wingdings" pitchFamily="2" charset="2"/>
        <a:buChar char="n"/>
        <a:defRPr sz="9600" kern="1200">
          <a:solidFill>
            <a:schemeClr val="tx1">
              <a:lumMod val="65000"/>
              <a:lumOff val="35000"/>
            </a:schemeClr>
          </a:solidFill>
          <a:latin typeface="+mn-lt"/>
          <a:ea typeface="+mn-ea"/>
          <a:cs typeface="+mn-cs"/>
        </a:defRPr>
      </a:lvl1pPr>
      <a:lvl2pPr marL="2194560" indent="-1097280" algn="l" defTabSz="4389120" rtl="0" eaLnBrk="1" latinLnBrk="0" hangingPunct="1">
        <a:spcBef>
          <a:spcPts val="2880"/>
        </a:spcBef>
        <a:buClr>
          <a:schemeClr val="accent1">
            <a:lumMod val="60000"/>
            <a:lumOff val="40000"/>
          </a:schemeClr>
        </a:buClr>
        <a:buSzPct val="75000"/>
        <a:buFont typeface="Wingdings" pitchFamily="2" charset="2"/>
        <a:buChar char="n"/>
        <a:defRPr sz="8600" kern="1200">
          <a:solidFill>
            <a:schemeClr val="tx1">
              <a:lumMod val="65000"/>
              <a:lumOff val="35000"/>
            </a:schemeClr>
          </a:solidFill>
          <a:latin typeface="+mn-lt"/>
          <a:ea typeface="+mn-ea"/>
          <a:cs typeface="+mn-cs"/>
        </a:defRPr>
      </a:lvl2pPr>
      <a:lvl3pPr marL="3291840" indent="-1097280" algn="l" defTabSz="4389120" rtl="0" eaLnBrk="1" latinLnBrk="0" hangingPunct="1">
        <a:spcBef>
          <a:spcPts val="2880"/>
        </a:spcBef>
        <a:buClr>
          <a:schemeClr val="accent1"/>
        </a:buClr>
        <a:buSzPct val="75000"/>
        <a:buFont typeface="Wingdings" pitchFamily="2" charset="2"/>
        <a:buChar char="n"/>
        <a:defRPr sz="8600" kern="1200">
          <a:solidFill>
            <a:schemeClr val="tx1">
              <a:lumMod val="65000"/>
              <a:lumOff val="35000"/>
            </a:schemeClr>
          </a:solidFill>
          <a:latin typeface="+mn-lt"/>
          <a:ea typeface="+mn-ea"/>
          <a:cs typeface="+mn-cs"/>
        </a:defRPr>
      </a:lvl3pPr>
      <a:lvl4pPr marL="4389120" indent="-1097280" algn="l" defTabSz="4389120" rtl="0" eaLnBrk="1" latinLnBrk="0" hangingPunct="1">
        <a:spcBef>
          <a:spcPts val="2880"/>
        </a:spcBef>
        <a:buClr>
          <a:schemeClr val="accent1">
            <a:lumMod val="60000"/>
            <a:lumOff val="40000"/>
          </a:schemeClr>
        </a:buClr>
        <a:buSzPct val="75000"/>
        <a:buFont typeface="Wingdings" pitchFamily="2" charset="2"/>
        <a:buChar char="n"/>
        <a:defRPr sz="8600" kern="1200">
          <a:solidFill>
            <a:schemeClr val="tx1">
              <a:lumMod val="65000"/>
              <a:lumOff val="35000"/>
            </a:schemeClr>
          </a:solidFill>
          <a:latin typeface="+mn-lt"/>
          <a:ea typeface="+mn-ea"/>
          <a:cs typeface="+mn-cs"/>
        </a:defRPr>
      </a:lvl4pPr>
      <a:lvl5pPr marL="5486400" indent="-1097280" algn="l" defTabSz="4389120" rtl="0" eaLnBrk="1" latinLnBrk="0" hangingPunct="1">
        <a:spcBef>
          <a:spcPts val="2880"/>
        </a:spcBef>
        <a:buClr>
          <a:schemeClr val="accent1"/>
        </a:buClr>
        <a:buSzPct val="75000"/>
        <a:buFont typeface="Wingdings" pitchFamily="2" charset="2"/>
        <a:buChar char="n"/>
        <a:defRPr sz="8600" kern="1200">
          <a:solidFill>
            <a:schemeClr val="tx1">
              <a:lumMod val="65000"/>
              <a:lumOff val="35000"/>
            </a:schemeClr>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1" Type="http://schemas.openxmlformats.org/officeDocument/2006/relationships/slideLayout" Target="../slideLayouts/slideLayout21.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54317" y="-231839"/>
            <a:ext cx="32918400" cy="2908260"/>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37117" tIns="342787" rIns="137117" bIns="342787"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spcBef>
                <a:spcPct val="50000"/>
              </a:spcBef>
              <a:defRPr/>
            </a:pPr>
            <a:r>
              <a:rPr lang="en-US" altLang="en-US" sz="7200" b="1" dirty="0" smtClean="0">
                <a:solidFill>
                  <a:schemeClr val="bg1"/>
                </a:solidFill>
              </a:rPr>
              <a:t>Effective Coping Methods for Pediatric Nurses Working With Critically and Terminally Ill Patients: A Literature Review</a:t>
            </a:r>
            <a:endParaRPr lang="en-US" altLang="en-US" sz="7200" b="1" dirty="0">
              <a:solidFill>
                <a:schemeClr val="bg1"/>
              </a:solidFill>
            </a:endParaRPr>
          </a:p>
        </p:txBody>
      </p:sp>
      <p:sp>
        <p:nvSpPr>
          <p:cNvPr id="5" name="Text Box 123"/>
          <p:cNvSpPr txBox="1">
            <a:spLocks noChangeArrowheads="1"/>
          </p:cNvSpPr>
          <p:nvPr/>
        </p:nvSpPr>
        <p:spPr bwMode="auto">
          <a:xfrm>
            <a:off x="5486400" y="2785819"/>
            <a:ext cx="32918400" cy="1714502"/>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37117" tIns="137117" rIns="137117" bIns="13711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5300" dirty="0" smtClean="0">
                <a:solidFill>
                  <a:schemeClr val="accent3">
                    <a:lumMod val="20000"/>
                    <a:lumOff val="80000"/>
                  </a:schemeClr>
                </a:solidFill>
                <a:latin typeface="Arial" panose="020B0604020202020204" pitchFamily="34" charset="0"/>
                <a:cs typeface="Arial" panose="020B0604020202020204" pitchFamily="34" charset="0"/>
              </a:rPr>
              <a:t>Jenna Gatziolis, DePaul University</a:t>
            </a:r>
          </a:p>
          <a:p>
            <a:pPr algn="ctr" eaLnBrk="1" hangingPunct="1"/>
            <a:r>
              <a:rPr lang="en-US" sz="5300" dirty="0" smtClean="0">
                <a:solidFill>
                  <a:schemeClr val="accent3">
                    <a:lumMod val="20000"/>
                    <a:lumOff val="80000"/>
                  </a:schemeClr>
                </a:solidFill>
                <a:latin typeface="Arial" panose="020B0604020202020204" pitchFamily="34" charset="0"/>
                <a:cs typeface="Arial" panose="020B0604020202020204" pitchFamily="34" charset="0"/>
              </a:rPr>
              <a:t>Research Advisor: Dr. Kim </a:t>
            </a:r>
            <a:r>
              <a:rPr lang="en-US" sz="5300" dirty="0" err="1" smtClean="0">
                <a:solidFill>
                  <a:schemeClr val="accent3">
                    <a:lumMod val="20000"/>
                    <a:lumOff val="80000"/>
                  </a:schemeClr>
                </a:solidFill>
                <a:latin typeface="Arial" panose="020B0604020202020204" pitchFamily="34" charset="0"/>
                <a:cs typeface="Arial" panose="020B0604020202020204" pitchFamily="34" charset="0"/>
              </a:rPr>
              <a:t>Amer</a:t>
            </a:r>
            <a:r>
              <a:rPr lang="en-US" sz="5300" dirty="0" smtClean="0">
                <a:solidFill>
                  <a:schemeClr val="accent3">
                    <a:lumMod val="20000"/>
                    <a:lumOff val="80000"/>
                  </a:schemeClr>
                </a:solidFill>
                <a:latin typeface="Arial" panose="020B0604020202020204" pitchFamily="34" charset="0"/>
                <a:cs typeface="Arial" panose="020B0604020202020204" pitchFamily="34" charset="0"/>
              </a:rPr>
              <a:t>, </a:t>
            </a:r>
            <a:r>
              <a:rPr lang="en-US" sz="5300" dirty="0" err="1" smtClean="0">
                <a:solidFill>
                  <a:schemeClr val="accent3">
                    <a:lumMod val="20000"/>
                    <a:lumOff val="80000"/>
                  </a:schemeClr>
                </a:solidFill>
                <a:latin typeface="Arial" panose="020B0604020202020204" pitchFamily="34" charset="0"/>
                <a:cs typeface="Arial" panose="020B0604020202020204" pitchFamily="34" charset="0"/>
              </a:rPr>
              <a:t>Ph.D</a:t>
            </a:r>
            <a:r>
              <a:rPr lang="en-US" sz="5300" dirty="0" smtClean="0">
                <a:solidFill>
                  <a:schemeClr val="accent3">
                    <a:lumMod val="20000"/>
                    <a:lumOff val="80000"/>
                  </a:schemeClr>
                </a:solidFill>
                <a:latin typeface="Arial" panose="020B0604020202020204" pitchFamily="34" charset="0"/>
                <a:cs typeface="Arial" panose="020B0604020202020204" pitchFamily="34" charset="0"/>
              </a:rPr>
              <a:t>, RN</a:t>
            </a:r>
          </a:p>
          <a:p>
            <a:pPr algn="ctr" eaLnBrk="1" hangingPunct="1"/>
            <a:endParaRPr lang="en-US" sz="5300" dirty="0">
              <a:solidFill>
                <a:schemeClr val="accent3">
                  <a:lumMod val="20000"/>
                  <a:lumOff val="80000"/>
                </a:schemeClr>
              </a:solidFill>
              <a:latin typeface="Arial" panose="020B0604020202020204" pitchFamily="34" charset="0"/>
              <a:cs typeface="Arial" panose="020B0604020202020204" pitchFamily="34" charset="0"/>
            </a:endParaRPr>
          </a:p>
        </p:txBody>
      </p:sp>
      <p:sp>
        <p:nvSpPr>
          <p:cNvPr id="10" name="Text Box 189"/>
          <p:cNvSpPr txBox="1">
            <a:spLocks noChangeArrowheads="1"/>
          </p:cNvSpPr>
          <p:nvPr/>
        </p:nvSpPr>
        <p:spPr bwMode="auto">
          <a:xfrm>
            <a:off x="1463040" y="5486402"/>
            <a:ext cx="13167360" cy="2739125"/>
          </a:xfrm>
          <a:prstGeom prst="rect">
            <a:avLst/>
          </a:prstGeom>
          <a:solidFill>
            <a:schemeClr val="bg1"/>
          </a:solidFill>
          <a:ln w="12700">
            <a:solidFill>
              <a:schemeClr val="accent1">
                <a:lumMod val="75000"/>
              </a:schemeClr>
            </a:solidFill>
          </a:ln>
          <a:effectLst/>
        </p:spPr>
        <p:txBody>
          <a:bodyPr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Bef>
                <a:spcPct val="0"/>
              </a:spcBef>
              <a:buFontTx/>
              <a:buNone/>
            </a:pPr>
            <a:r>
              <a:rPr lang="en-US" sz="3200" dirty="0" smtClean="0"/>
              <a:t>Because the death of a child is a traumatic event, special consideration must be taken into account as to how pediatric nurses are able to effectively cope with the death. Oftentimes the emotional needs for nurses are overlooked and not discussed leading to poor personal and career related outcomes for the nurse. </a:t>
            </a:r>
            <a:endParaRPr lang="en-US" altLang="en-US" sz="2900" dirty="0">
              <a:cs typeface="Times New Roman" panose="02020603050405020304" pitchFamily="18" charset="0"/>
            </a:endParaRPr>
          </a:p>
        </p:txBody>
      </p:sp>
      <p:sp>
        <p:nvSpPr>
          <p:cNvPr id="32" name="Rectangle 31"/>
          <p:cNvSpPr/>
          <p:nvPr/>
        </p:nvSpPr>
        <p:spPr>
          <a:xfrm>
            <a:off x="1463040" y="4800602"/>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Background</a:t>
            </a:r>
            <a:endParaRPr lang="en-US" sz="4300" b="1" dirty="0">
              <a:solidFill>
                <a:schemeClr val="accent3">
                  <a:lumMod val="20000"/>
                  <a:lumOff val="80000"/>
                </a:schemeClr>
              </a:solidFill>
            </a:endParaRPr>
          </a:p>
        </p:txBody>
      </p:sp>
      <p:sp>
        <p:nvSpPr>
          <p:cNvPr id="33" name="Rectangle 32"/>
          <p:cNvSpPr/>
          <p:nvPr/>
        </p:nvSpPr>
        <p:spPr>
          <a:xfrm>
            <a:off x="1371600" y="853440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Purpose</a:t>
            </a:r>
            <a:endParaRPr lang="en-US" sz="4300" b="1" dirty="0">
              <a:solidFill>
                <a:schemeClr val="accent3">
                  <a:lumMod val="20000"/>
                  <a:lumOff val="80000"/>
                </a:schemeClr>
              </a:solidFill>
            </a:endParaRPr>
          </a:p>
        </p:txBody>
      </p:sp>
      <p:sp>
        <p:nvSpPr>
          <p:cNvPr id="13" name="Text Box 192"/>
          <p:cNvSpPr txBox="1">
            <a:spLocks noChangeArrowheads="1"/>
          </p:cNvSpPr>
          <p:nvPr/>
        </p:nvSpPr>
        <p:spPr bwMode="auto">
          <a:xfrm>
            <a:off x="1447800" y="22098000"/>
            <a:ext cx="13167360" cy="6186222"/>
          </a:xfrm>
          <a:prstGeom prst="rect">
            <a:avLst/>
          </a:prstGeom>
          <a:solidFill>
            <a:schemeClr val="bg1"/>
          </a:solidFill>
          <a:ln w="12700">
            <a:solidFill>
              <a:schemeClr val="accent1">
                <a:lumMod val="75000"/>
              </a:schemeClr>
            </a:solidFill>
          </a:ln>
          <a:effectLst/>
        </p:spPr>
        <p:txBody>
          <a:bodyPr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smtClean="0"/>
              <a:t>The major needs identified by nurses working with critically and terminally ill patients are as follows:</a:t>
            </a:r>
            <a:endParaRPr lang="en-US" altLang="en-US" sz="2900" b="1" i="1" dirty="0" smtClean="0">
              <a:cs typeface="Times New Roman" panose="02020603050405020304" pitchFamily="18" charset="0"/>
            </a:endParaRPr>
          </a:p>
          <a:p>
            <a:r>
              <a:rPr lang="en-US" sz="3200" b="1" dirty="0" smtClean="0"/>
              <a:t>Support Groups:</a:t>
            </a:r>
            <a:r>
              <a:rPr lang="en-US" sz="3200" dirty="0" smtClean="0"/>
              <a:t> 291 participants expressed the desire for support groups composed of peers and other hospital staff involved in the event</a:t>
            </a:r>
          </a:p>
          <a:p>
            <a:r>
              <a:rPr lang="en-US" sz="3200" b="1" dirty="0" smtClean="0"/>
              <a:t>Educational Courses: </a:t>
            </a:r>
            <a:r>
              <a:rPr lang="en-US" sz="3200" dirty="0" smtClean="0"/>
              <a:t>1,057 participants stated the need for educational courses to learn appropriate coping mechanisms and coping skills</a:t>
            </a:r>
          </a:p>
          <a:p>
            <a:r>
              <a:rPr lang="en-US" sz="3200" b="1" dirty="0" smtClean="0"/>
              <a:t>Hospital Intervention:</a:t>
            </a:r>
            <a:r>
              <a:rPr lang="en-US" sz="3200" dirty="0" smtClean="0"/>
              <a:t> An overriding theme of hospital intervention cued at the desire nurses had for upper management to recognize the needs of their nurses. The nurses expressed the importance for management to be involved with the staff members and appreciated when stressful events were </a:t>
            </a:r>
            <a:r>
              <a:rPr lang="en-US" sz="3200" dirty="0" smtClean="0"/>
              <a:t>recognized</a:t>
            </a:r>
            <a:endParaRPr lang="en-US" sz="3200" dirty="0"/>
          </a:p>
        </p:txBody>
      </p:sp>
      <p:sp>
        <p:nvSpPr>
          <p:cNvPr id="34" name="Rectangle 33"/>
          <p:cNvSpPr/>
          <p:nvPr/>
        </p:nvSpPr>
        <p:spPr>
          <a:xfrm>
            <a:off x="1447800" y="2133600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Findings</a:t>
            </a:r>
            <a:endParaRPr lang="en-US" sz="4300" b="1" dirty="0">
              <a:solidFill>
                <a:schemeClr val="accent3">
                  <a:lumMod val="20000"/>
                  <a:lumOff val="80000"/>
                </a:schemeClr>
              </a:solidFill>
            </a:endParaRPr>
          </a:p>
        </p:txBody>
      </p:sp>
      <p:sp>
        <p:nvSpPr>
          <p:cNvPr id="12" name="Text Box 191"/>
          <p:cNvSpPr txBox="1">
            <a:spLocks noChangeArrowheads="1"/>
          </p:cNvSpPr>
          <p:nvPr/>
        </p:nvSpPr>
        <p:spPr bwMode="auto">
          <a:xfrm>
            <a:off x="29221046" y="5486402"/>
            <a:ext cx="13167360" cy="5693779"/>
          </a:xfrm>
          <a:prstGeom prst="rect">
            <a:avLst/>
          </a:prstGeom>
          <a:solidFill>
            <a:schemeClr val="bg1"/>
          </a:solidFill>
          <a:ln w="12700">
            <a:solidFill>
              <a:schemeClr val="accent1">
                <a:lumMod val="75000"/>
              </a:schemeClr>
            </a:solidFill>
          </a:ln>
          <a:effectLst/>
        </p:spPr>
        <p:txBody>
          <a:bodyPr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smtClean="0"/>
              <a:t>After reviewing the results of the critical literature review, many of the identified themed groups over lapped with one another by identifying with more than one of the defined themes. This over lap further emphasizes the necessity for multiple resources and options for nurses to capitalize on in order to effectively cope when needed while working with critically and terminally ill pediatric patients. Betty </a:t>
            </a:r>
            <a:r>
              <a:rPr lang="en-US" sz="3200" dirty="0" err="1" smtClean="0"/>
              <a:t>Neuman’s</a:t>
            </a:r>
            <a:r>
              <a:rPr lang="en-US" sz="3200" dirty="0" smtClean="0"/>
              <a:t> theoretical framework must be reviewed and understood extensively to help create programs to protect each nurse’s lines of resistance and defense. Without strong lines of resistance, any stressful situation will penetrate the basic structure of the core and negatively impact the nurse causing a higher risk and rate of burnout.</a:t>
            </a:r>
            <a:endParaRPr lang="en-US" sz="3200" dirty="0"/>
          </a:p>
        </p:txBody>
      </p:sp>
      <p:sp>
        <p:nvSpPr>
          <p:cNvPr id="35" name="Rectangle 34"/>
          <p:cNvSpPr/>
          <p:nvPr/>
        </p:nvSpPr>
        <p:spPr>
          <a:xfrm>
            <a:off x="29221046" y="4800602"/>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a:solidFill>
                  <a:schemeClr val="accent3">
                    <a:lumMod val="20000"/>
                    <a:lumOff val="80000"/>
                  </a:schemeClr>
                </a:solidFill>
              </a:rPr>
              <a:t>Discussion</a:t>
            </a:r>
          </a:p>
        </p:txBody>
      </p:sp>
      <p:sp>
        <p:nvSpPr>
          <p:cNvPr id="14" name="Text Box 193"/>
          <p:cNvSpPr txBox="1">
            <a:spLocks noChangeArrowheads="1"/>
          </p:cNvSpPr>
          <p:nvPr/>
        </p:nvSpPr>
        <p:spPr bwMode="auto">
          <a:xfrm>
            <a:off x="15392400" y="5562600"/>
            <a:ext cx="13167360" cy="14511583"/>
          </a:xfrm>
          <a:prstGeom prst="rect">
            <a:avLst/>
          </a:prstGeom>
          <a:solidFill>
            <a:schemeClr val="bg1"/>
          </a:solidFill>
          <a:ln w="12700">
            <a:solidFill>
              <a:schemeClr val="accent1">
                <a:lumMod val="75000"/>
              </a:schemeClr>
            </a:solidFill>
          </a:ln>
          <a:effectLst/>
        </p:spPr>
        <p:txBody>
          <a:bodyPr wrap="square"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smtClean="0"/>
              <a:t>Judy </a:t>
            </a:r>
            <a:r>
              <a:rPr lang="en-US" sz="3200" dirty="0" err="1" smtClean="0"/>
              <a:t>Friedrichs</a:t>
            </a:r>
            <a:r>
              <a:rPr lang="en-US" sz="3200" dirty="0" smtClean="0"/>
              <a:t>, DNP, RN, FT, CPLC, is the education and quality coordinator for women’s and children’s service and the </a:t>
            </a:r>
            <a:r>
              <a:rPr lang="en-US" sz="3200" dirty="0" err="1" smtClean="0"/>
              <a:t>perinatal</a:t>
            </a:r>
            <a:r>
              <a:rPr lang="en-US" sz="3200" dirty="0" smtClean="0"/>
              <a:t> death educator and grief counselor at a local Chicago-land hospital. Judy created a bereavement program for families shaped by the identified needs nurses saw for the families. During her research, she found that the staff at the hospital was not aware of the resources available for them to use, or are apprehensive to ask for help. At Judy’s specific hospital the following are resources for hospital staff to use:</a:t>
            </a:r>
            <a:br>
              <a:rPr lang="en-US" sz="3200" dirty="0" smtClean="0"/>
            </a:br>
            <a:endParaRPr lang="en-US" sz="3200" dirty="0" smtClean="0"/>
          </a:p>
          <a:p>
            <a:r>
              <a:rPr lang="en-US" sz="3200" b="1" dirty="0" smtClean="0"/>
              <a:t>SOS Groups: </a:t>
            </a:r>
            <a:r>
              <a:rPr lang="en-US" sz="3200" dirty="0" smtClean="0"/>
              <a:t>“Support Our Staff” group used to debrief after a stressful situation. It allows for open discussion about the event and creates social, </a:t>
            </a:r>
            <a:r>
              <a:rPr lang="en-US" sz="3200" smtClean="0"/>
              <a:t>trusting </a:t>
            </a:r>
            <a:r>
              <a:rPr lang="en-US" sz="3200" smtClean="0"/>
              <a:t>relationships</a:t>
            </a:r>
            <a:br>
              <a:rPr lang="en-US" sz="3200" smtClean="0"/>
            </a:br>
            <a:endParaRPr lang="en-US" sz="3200" dirty="0" smtClean="0"/>
          </a:p>
          <a:p>
            <a:r>
              <a:rPr lang="en-US" sz="3200" b="1" dirty="0" smtClean="0"/>
              <a:t>Code Lavender:</a:t>
            </a:r>
            <a:r>
              <a:rPr lang="en-US" sz="3200" dirty="0" smtClean="0"/>
              <a:t> A private declaration within staff that a team member needs extra time to be able to cope with and appropriately handle a stressful situation on their own terms. Given a kit filled with sensory items and extra break </a:t>
            </a:r>
            <a:r>
              <a:rPr lang="en-US" sz="3200" dirty="0" smtClean="0"/>
              <a:t>time</a:t>
            </a:r>
            <a:br>
              <a:rPr lang="en-US" sz="3200" dirty="0" smtClean="0"/>
            </a:br>
            <a:endParaRPr lang="en-US" sz="3200" dirty="0" smtClean="0"/>
          </a:p>
          <a:p>
            <a:r>
              <a:rPr lang="en-US" sz="3200" b="1" dirty="0" smtClean="0"/>
              <a:t>Chaplain Services: </a:t>
            </a:r>
            <a:r>
              <a:rPr lang="en-US" sz="3200" dirty="0" smtClean="0"/>
              <a:t>Chaplains are required to check in every day on the floor in order to make themselves known and available to staff</a:t>
            </a:r>
            <a:br>
              <a:rPr lang="en-US" sz="3200" dirty="0" smtClean="0"/>
            </a:br>
            <a:endParaRPr lang="en-US" sz="3200" dirty="0" smtClean="0"/>
          </a:p>
          <a:p>
            <a:r>
              <a:rPr lang="en-US" sz="3200" b="1" dirty="0" smtClean="0"/>
              <a:t>Resource Binder:</a:t>
            </a:r>
            <a:r>
              <a:rPr lang="en-US" sz="3200" dirty="0" smtClean="0"/>
              <a:t> Procedural protocols for all providers to follow in many different situations to allow for better flow during stressful </a:t>
            </a:r>
            <a:r>
              <a:rPr lang="en-US" sz="3200" dirty="0" smtClean="0"/>
              <a:t>situations</a:t>
            </a:r>
            <a:br>
              <a:rPr lang="en-US" sz="3200" dirty="0" smtClean="0"/>
            </a:br>
            <a:endParaRPr lang="en-US" sz="3200" dirty="0" smtClean="0"/>
          </a:p>
          <a:p>
            <a:r>
              <a:rPr lang="en-US" sz="3200" b="1" dirty="0" smtClean="0"/>
              <a:t>Bereavement Rooms:</a:t>
            </a:r>
            <a:r>
              <a:rPr lang="en-US" sz="3200" dirty="0" smtClean="0"/>
              <a:t> Designated room for family members after a death and for staff to use as a quiet room to gather </a:t>
            </a:r>
            <a:r>
              <a:rPr lang="en-US" sz="3200" dirty="0" smtClean="0"/>
              <a:t>themselves</a:t>
            </a:r>
          </a:p>
          <a:p>
            <a:endParaRPr lang="en-US" sz="3200" dirty="0" smtClean="0"/>
          </a:p>
          <a:p>
            <a:pPr eaLnBrk="1" hangingPunct="1"/>
            <a:endParaRPr lang="en-US" sz="2900" dirty="0">
              <a:latin typeface="Calibri" pitchFamily="34" charset="0"/>
            </a:endParaRPr>
          </a:p>
        </p:txBody>
      </p:sp>
      <p:sp>
        <p:nvSpPr>
          <p:cNvPr id="36" name="Rectangle 35"/>
          <p:cNvSpPr/>
          <p:nvPr/>
        </p:nvSpPr>
        <p:spPr>
          <a:xfrm>
            <a:off x="15392400" y="4800600"/>
            <a:ext cx="13167360" cy="75494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Case Study</a:t>
            </a:r>
            <a:endParaRPr lang="en-US" sz="4300" b="1" dirty="0">
              <a:solidFill>
                <a:schemeClr val="accent3">
                  <a:lumMod val="20000"/>
                  <a:lumOff val="80000"/>
                </a:schemeClr>
              </a:solidFill>
            </a:endParaRPr>
          </a:p>
        </p:txBody>
      </p:sp>
      <p:sp>
        <p:nvSpPr>
          <p:cNvPr id="11" name="Text Box 190"/>
          <p:cNvSpPr txBox="1">
            <a:spLocks noChangeArrowheads="1"/>
          </p:cNvSpPr>
          <p:nvPr/>
        </p:nvSpPr>
        <p:spPr bwMode="auto">
          <a:xfrm>
            <a:off x="1371600" y="9220200"/>
            <a:ext cx="13167360" cy="2246682"/>
          </a:xfrm>
          <a:prstGeom prst="rect">
            <a:avLst/>
          </a:prstGeom>
          <a:solidFill>
            <a:schemeClr val="bg1"/>
          </a:solidFill>
          <a:ln w="12700">
            <a:solidFill>
              <a:schemeClr val="accent1">
                <a:lumMod val="75000"/>
              </a:schemeClr>
            </a:solidFill>
          </a:ln>
          <a:effectLst/>
        </p:spPr>
        <p:txBody>
          <a:bodyPr wrap="square"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Bef>
                <a:spcPct val="0"/>
              </a:spcBef>
              <a:buFontTx/>
              <a:buNone/>
            </a:pPr>
            <a:r>
              <a:rPr lang="en-US" sz="3200" dirty="0" smtClean="0"/>
              <a:t>A critical review of the literature was done to identify how pediatric nurses deal with grief and cope following the death of a patient and stressful situations to help identify what are the most important resources nurses feel that they </a:t>
            </a:r>
            <a:r>
              <a:rPr lang="en-US" sz="3200" dirty="0" smtClean="0"/>
              <a:t>need.</a:t>
            </a:r>
            <a:endParaRPr lang="en-US" altLang="en-US" sz="2900" dirty="0">
              <a:cs typeface="Times New Roman" panose="02020603050405020304" pitchFamily="18" charset="0"/>
            </a:endParaRPr>
          </a:p>
        </p:txBody>
      </p:sp>
      <p:sp>
        <p:nvSpPr>
          <p:cNvPr id="38" name="Text Box 191"/>
          <p:cNvSpPr txBox="1">
            <a:spLocks noChangeArrowheads="1"/>
          </p:cNvSpPr>
          <p:nvPr/>
        </p:nvSpPr>
        <p:spPr bwMode="auto">
          <a:xfrm>
            <a:off x="1447800" y="12649201"/>
            <a:ext cx="13167360" cy="8756155"/>
          </a:xfrm>
          <a:prstGeom prst="rect">
            <a:avLst/>
          </a:prstGeom>
          <a:solidFill>
            <a:schemeClr val="bg1"/>
          </a:solidFill>
          <a:ln w="12700">
            <a:solidFill>
              <a:schemeClr val="accent1">
                <a:lumMod val="75000"/>
              </a:schemeClr>
            </a:solidFill>
          </a:ln>
          <a:effectLst/>
        </p:spPr>
        <p:txBody>
          <a:bodyPr wrap="square"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Bef>
                <a:spcPct val="0"/>
              </a:spcBef>
              <a:buFontTx/>
              <a:buNone/>
            </a:pPr>
            <a:r>
              <a:rPr lang="en-US" altLang="en-US" sz="2900" b="1" dirty="0" smtClean="0">
                <a:cs typeface="Times New Roman" panose="02020603050405020304" pitchFamily="18" charset="0"/>
              </a:rPr>
              <a:t>Research Design</a:t>
            </a:r>
          </a:p>
          <a:p>
            <a:pPr eaLnBrk="1" hangingPunct="1">
              <a:spcBef>
                <a:spcPct val="0"/>
              </a:spcBef>
              <a:buFont typeface="Arial"/>
              <a:buChar char="•"/>
            </a:pPr>
            <a:r>
              <a:rPr lang="en-US" altLang="en-US" sz="2900" dirty="0" smtClean="0">
                <a:cs typeface="Times New Roman" panose="02020603050405020304" pitchFamily="18" charset="0"/>
              </a:rPr>
              <a:t>Integrative literature review to explore current published research on the pediatric nursing population using CINAHL, </a:t>
            </a:r>
            <a:r>
              <a:rPr lang="en-US" altLang="en-US" sz="2900" dirty="0" err="1" smtClean="0">
                <a:cs typeface="Times New Roman" panose="02020603050405020304" pitchFamily="18" charset="0"/>
              </a:rPr>
              <a:t>PubMed</a:t>
            </a:r>
            <a:r>
              <a:rPr lang="en-US" altLang="en-US" sz="2900" dirty="0" smtClean="0">
                <a:cs typeface="Times New Roman" panose="02020603050405020304" pitchFamily="18" charset="0"/>
              </a:rPr>
              <a:t>, and </a:t>
            </a:r>
            <a:r>
              <a:rPr lang="en-US" altLang="en-US" sz="2900" dirty="0" err="1" smtClean="0">
                <a:cs typeface="Times New Roman" panose="02020603050405020304" pitchFamily="18" charset="0"/>
              </a:rPr>
              <a:t>PsycInfo</a:t>
            </a:r>
            <a:endParaRPr lang="en-US" altLang="en-US" sz="2900" dirty="0" smtClean="0">
              <a:cs typeface="Times New Roman" panose="02020603050405020304" pitchFamily="18" charset="0"/>
            </a:endParaRPr>
          </a:p>
          <a:p>
            <a:pPr lvl="1" eaLnBrk="1" hangingPunct="1">
              <a:spcBef>
                <a:spcPct val="0"/>
              </a:spcBef>
              <a:buFont typeface="Arial"/>
              <a:buChar char="•"/>
            </a:pPr>
            <a:r>
              <a:rPr lang="en-US" altLang="en-US" sz="2900" dirty="0" smtClean="0">
                <a:cs typeface="Times New Roman" panose="02020603050405020304" pitchFamily="18" charset="0"/>
              </a:rPr>
              <a:t>Identified the needs reported for coping and grieving by current practicing pediatric nurses</a:t>
            </a:r>
          </a:p>
          <a:p>
            <a:pPr eaLnBrk="1" hangingPunct="1">
              <a:spcBef>
                <a:spcPct val="0"/>
              </a:spcBef>
              <a:buFont typeface="Arial"/>
              <a:buChar char="•"/>
            </a:pPr>
            <a:r>
              <a:rPr lang="en-US" altLang="en-US" sz="2900" dirty="0" smtClean="0">
                <a:cs typeface="Times New Roman" panose="02020603050405020304" pitchFamily="18" charset="0"/>
              </a:rPr>
              <a:t>Qualitative case study exploring programs at a local Chicago-land hospital</a:t>
            </a:r>
          </a:p>
          <a:p>
            <a:pPr eaLnBrk="1" hangingPunct="1">
              <a:spcBef>
                <a:spcPct val="0"/>
              </a:spcBef>
              <a:buFont typeface="Arial"/>
              <a:buChar char="•"/>
            </a:pPr>
            <a:endParaRPr lang="en-US" altLang="en-US" sz="2900" dirty="0" smtClean="0">
              <a:cs typeface="Times New Roman" panose="02020603050405020304" pitchFamily="18" charset="0"/>
            </a:endParaRPr>
          </a:p>
          <a:p>
            <a:pPr eaLnBrk="1" hangingPunct="1">
              <a:spcBef>
                <a:spcPct val="0"/>
              </a:spcBef>
            </a:pPr>
            <a:r>
              <a:rPr lang="en-US" altLang="en-US" sz="2900" b="1" dirty="0" smtClean="0">
                <a:cs typeface="Times New Roman" panose="02020603050405020304" pitchFamily="18" charset="0"/>
              </a:rPr>
              <a:t>Research Questions</a:t>
            </a:r>
          </a:p>
          <a:p>
            <a:pPr marL="514350" indent="-514350" eaLnBrk="1" hangingPunct="1">
              <a:spcBef>
                <a:spcPct val="0"/>
              </a:spcBef>
              <a:buFont typeface="+mj-lt"/>
              <a:buAutoNum type="arabicPeriod"/>
            </a:pPr>
            <a:r>
              <a:rPr lang="en-US" altLang="en-US" sz="2900" dirty="0" smtClean="0">
                <a:cs typeface="Times New Roman" panose="02020603050405020304" pitchFamily="18" charset="0"/>
              </a:rPr>
              <a:t>What are the needs of pediatric nurses for appropriate grieving, coping and stress relief?</a:t>
            </a:r>
          </a:p>
          <a:p>
            <a:pPr marL="514350" indent="-514350" eaLnBrk="1" hangingPunct="1">
              <a:spcBef>
                <a:spcPct val="0"/>
              </a:spcBef>
              <a:buFont typeface="+mj-lt"/>
              <a:buAutoNum type="arabicPeriod"/>
            </a:pPr>
            <a:r>
              <a:rPr lang="en-US" altLang="en-US" sz="2900" dirty="0" smtClean="0">
                <a:cs typeface="Times New Roman" panose="02020603050405020304" pitchFamily="18" charset="0"/>
              </a:rPr>
              <a:t>What services are offered to pediatric nurses for stress relief and coping?</a:t>
            </a:r>
          </a:p>
          <a:p>
            <a:pPr marL="514350" indent="-514350" eaLnBrk="1" hangingPunct="1">
              <a:spcBef>
                <a:spcPct val="0"/>
              </a:spcBef>
              <a:buFont typeface="+mj-lt"/>
              <a:buAutoNum type="arabicPeriod"/>
            </a:pPr>
            <a:r>
              <a:rPr lang="en-US" altLang="en-US" sz="2900" dirty="0" smtClean="0">
                <a:cs typeface="Times New Roman" panose="02020603050405020304" pitchFamily="18" charset="0"/>
              </a:rPr>
              <a:t>How does a major Chicago-land area hospital offer help to nurses in terms of support?</a:t>
            </a:r>
          </a:p>
          <a:p>
            <a:pPr marL="514350" indent="-514350" eaLnBrk="1" hangingPunct="1">
              <a:spcBef>
                <a:spcPct val="0"/>
              </a:spcBef>
            </a:pPr>
            <a:endParaRPr lang="en-US" altLang="en-US" sz="2900" b="1" dirty="0" smtClean="0">
              <a:cs typeface="Times New Roman" panose="02020603050405020304" pitchFamily="18" charset="0"/>
            </a:endParaRPr>
          </a:p>
          <a:p>
            <a:pPr marL="514350" indent="-514350" eaLnBrk="1" hangingPunct="1">
              <a:spcBef>
                <a:spcPct val="0"/>
              </a:spcBef>
            </a:pPr>
            <a:r>
              <a:rPr lang="en-US" altLang="en-US" sz="2900" b="1" dirty="0" smtClean="0">
                <a:cs typeface="Times New Roman" panose="02020603050405020304" pitchFamily="18" charset="0"/>
              </a:rPr>
              <a:t>Theoretical Framework</a:t>
            </a:r>
          </a:p>
          <a:p>
            <a:pPr marL="514350" indent="-514350" eaLnBrk="1" hangingPunct="1">
              <a:spcBef>
                <a:spcPct val="0"/>
              </a:spcBef>
            </a:pPr>
            <a:r>
              <a:rPr lang="en-US" altLang="en-US" sz="2900" dirty="0" smtClean="0">
                <a:cs typeface="Times New Roman" panose="02020603050405020304" pitchFamily="18" charset="0"/>
              </a:rPr>
              <a:t>Betty </a:t>
            </a:r>
            <a:r>
              <a:rPr lang="en-US" altLang="en-US" sz="2900" dirty="0" err="1" smtClean="0">
                <a:cs typeface="Times New Roman" panose="02020603050405020304" pitchFamily="18" charset="0"/>
              </a:rPr>
              <a:t>Neuman’s</a:t>
            </a:r>
            <a:r>
              <a:rPr lang="en-US" altLang="en-US" sz="2900" dirty="0" smtClean="0">
                <a:cs typeface="Times New Roman" panose="02020603050405020304" pitchFamily="18" charset="0"/>
              </a:rPr>
              <a:t> model (1970) was used to identify how individuals protect</a:t>
            </a:r>
          </a:p>
          <a:p>
            <a:pPr marL="514350" indent="-514350" eaLnBrk="1" hangingPunct="1">
              <a:spcBef>
                <a:spcPct val="0"/>
              </a:spcBef>
            </a:pPr>
            <a:r>
              <a:rPr lang="en-US" altLang="en-US" sz="2900" dirty="0" smtClean="0">
                <a:cs typeface="Times New Roman" panose="02020603050405020304" pitchFamily="18" charset="0"/>
              </a:rPr>
              <a:t>their inner being from external stressors through lines of resistance and </a:t>
            </a:r>
            <a:endParaRPr lang="en-US" altLang="en-US" sz="2900" dirty="0" smtClean="0">
              <a:cs typeface="Times New Roman" panose="02020603050405020304" pitchFamily="18" charset="0"/>
            </a:endParaRPr>
          </a:p>
          <a:p>
            <a:pPr marL="514350" indent="-514350" eaLnBrk="1" hangingPunct="1">
              <a:spcBef>
                <a:spcPct val="0"/>
              </a:spcBef>
            </a:pPr>
            <a:r>
              <a:rPr lang="en-US" altLang="en-US" sz="2900" dirty="0" smtClean="0">
                <a:cs typeface="Times New Roman" panose="02020603050405020304" pitchFamily="18" charset="0"/>
              </a:rPr>
              <a:t>Defense.</a:t>
            </a:r>
          </a:p>
          <a:p>
            <a:pPr eaLnBrk="1" hangingPunct="1">
              <a:spcBef>
                <a:spcPct val="0"/>
              </a:spcBef>
              <a:buFontTx/>
              <a:buNone/>
            </a:pPr>
            <a:endParaRPr lang="en-US" altLang="en-US" sz="2900" b="1" dirty="0" smtClean="0">
              <a:cs typeface="Times New Roman" panose="02020603050405020304" pitchFamily="18" charset="0"/>
            </a:endParaRPr>
          </a:p>
        </p:txBody>
      </p:sp>
      <p:sp>
        <p:nvSpPr>
          <p:cNvPr id="39" name="Rectangle 38"/>
          <p:cNvSpPr/>
          <p:nvPr/>
        </p:nvSpPr>
        <p:spPr>
          <a:xfrm>
            <a:off x="1447800" y="11811000"/>
            <a:ext cx="13164048"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Methods</a:t>
            </a:r>
            <a:endParaRPr lang="en-US" sz="4300" b="1" dirty="0">
              <a:solidFill>
                <a:schemeClr val="accent3">
                  <a:lumMod val="20000"/>
                  <a:lumOff val="80000"/>
                </a:schemeClr>
              </a:solidFill>
            </a:endParaRPr>
          </a:p>
        </p:txBody>
      </p:sp>
      <p:sp>
        <p:nvSpPr>
          <p:cNvPr id="40" name="Text Box 191"/>
          <p:cNvSpPr txBox="1">
            <a:spLocks noChangeArrowheads="1"/>
          </p:cNvSpPr>
          <p:nvPr/>
        </p:nvSpPr>
        <p:spPr bwMode="auto">
          <a:xfrm>
            <a:off x="29260800" y="12268200"/>
            <a:ext cx="13167360" cy="6524775"/>
          </a:xfrm>
          <a:prstGeom prst="rect">
            <a:avLst/>
          </a:prstGeom>
          <a:solidFill>
            <a:schemeClr val="bg1"/>
          </a:solidFill>
          <a:ln w="12700">
            <a:solidFill>
              <a:schemeClr val="accent1">
                <a:lumMod val="75000"/>
              </a:schemeClr>
            </a:solidFill>
          </a:ln>
          <a:effectLst/>
        </p:spPr>
        <p:txBody>
          <a:bodyPr wrap="square"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Bef>
                <a:spcPct val="0"/>
              </a:spcBef>
              <a:buFontTx/>
              <a:buNone/>
            </a:pPr>
            <a:r>
              <a:rPr lang="en-US" altLang="en-US" sz="2900" b="1" dirty="0" smtClean="0">
                <a:cs typeface="Times New Roman" panose="02020603050405020304" pitchFamily="18" charset="0"/>
              </a:rPr>
              <a:t>My recommendations following the critical literature review</a:t>
            </a:r>
            <a:r>
              <a:rPr lang="en-US" altLang="en-US" sz="2900" dirty="0" smtClean="0">
                <a:cs typeface="Times New Roman" panose="02020603050405020304" pitchFamily="18" charset="0"/>
              </a:rPr>
              <a:t>:</a:t>
            </a:r>
            <a:br>
              <a:rPr lang="en-US" altLang="en-US" sz="2900" dirty="0" smtClean="0">
                <a:cs typeface="Times New Roman" panose="02020603050405020304" pitchFamily="18" charset="0"/>
              </a:rPr>
            </a:br>
            <a:endParaRPr lang="en-US" altLang="en-US" sz="2900" dirty="0" smtClean="0">
              <a:cs typeface="Times New Roman" panose="02020603050405020304" pitchFamily="18" charset="0"/>
            </a:endParaRPr>
          </a:p>
          <a:p>
            <a:pPr eaLnBrk="1" hangingPunct="1">
              <a:lnSpc>
                <a:spcPct val="150000"/>
              </a:lnSpc>
              <a:spcBef>
                <a:spcPct val="0"/>
              </a:spcBef>
              <a:buFont typeface="Arial"/>
              <a:buChar char="•"/>
            </a:pPr>
            <a:r>
              <a:rPr lang="en-US" altLang="en-US" sz="2900" dirty="0" smtClean="0">
                <a:cs typeface="Times New Roman" panose="02020603050405020304" pitchFamily="18" charset="0"/>
              </a:rPr>
              <a:t>Recognize emotions and treat them without taboo</a:t>
            </a:r>
          </a:p>
          <a:p>
            <a:pPr eaLnBrk="1" hangingPunct="1">
              <a:lnSpc>
                <a:spcPct val="150000"/>
              </a:lnSpc>
              <a:spcBef>
                <a:spcPct val="0"/>
              </a:spcBef>
              <a:buFont typeface="Arial"/>
              <a:buChar char="•"/>
            </a:pPr>
            <a:r>
              <a:rPr lang="en-US" altLang="en-US" sz="2900" dirty="0" smtClean="0">
                <a:cs typeface="Times New Roman" panose="02020603050405020304" pitchFamily="18" charset="0"/>
              </a:rPr>
              <a:t>Create a safe work environment</a:t>
            </a:r>
          </a:p>
          <a:p>
            <a:pPr eaLnBrk="1" hangingPunct="1">
              <a:lnSpc>
                <a:spcPct val="150000"/>
              </a:lnSpc>
              <a:spcBef>
                <a:spcPct val="0"/>
              </a:spcBef>
              <a:buFont typeface="Arial"/>
              <a:buChar char="•"/>
            </a:pPr>
            <a:r>
              <a:rPr lang="en-US" altLang="en-US" sz="2900" dirty="0" smtClean="0">
                <a:cs typeface="Times New Roman" panose="02020603050405020304" pitchFamily="18" charset="0"/>
              </a:rPr>
              <a:t>Charge nurses trained to intervene</a:t>
            </a:r>
          </a:p>
          <a:p>
            <a:pPr eaLnBrk="1" hangingPunct="1">
              <a:lnSpc>
                <a:spcPct val="150000"/>
              </a:lnSpc>
              <a:spcBef>
                <a:spcPct val="0"/>
              </a:spcBef>
              <a:buFont typeface="Arial"/>
              <a:buChar char="•"/>
            </a:pPr>
            <a:r>
              <a:rPr lang="en-US" altLang="en-US" sz="2900" dirty="0" smtClean="0">
                <a:cs typeface="Times New Roman" panose="02020603050405020304" pitchFamily="18" charset="0"/>
              </a:rPr>
              <a:t>Structured support groups</a:t>
            </a:r>
          </a:p>
          <a:p>
            <a:pPr eaLnBrk="1" hangingPunct="1">
              <a:lnSpc>
                <a:spcPct val="150000"/>
              </a:lnSpc>
              <a:spcBef>
                <a:spcPct val="0"/>
              </a:spcBef>
              <a:buFont typeface="Arial"/>
              <a:buChar char="•"/>
            </a:pPr>
            <a:r>
              <a:rPr lang="en-US" altLang="en-US" sz="2900" dirty="0" smtClean="0">
                <a:cs typeface="Times New Roman" panose="02020603050405020304" pitchFamily="18" charset="0"/>
              </a:rPr>
              <a:t>Off-unit time</a:t>
            </a:r>
          </a:p>
          <a:p>
            <a:pPr eaLnBrk="1" hangingPunct="1">
              <a:lnSpc>
                <a:spcPct val="150000"/>
              </a:lnSpc>
              <a:spcBef>
                <a:spcPct val="0"/>
              </a:spcBef>
              <a:buFont typeface="Arial"/>
              <a:buChar char="•"/>
            </a:pPr>
            <a:r>
              <a:rPr lang="en-US" altLang="en-US" sz="2900" dirty="0" smtClean="0">
                <a:cs typeface="Times New Roman" panose="02020603050405020304" pitchFamily="18" charset="0"/>
              </a:rPr>
              <a:t>Stress management and coping skills courses</a:t>
            </a:r>
          </a:p>
          <a:p>
            <a:pPr eaLnBrk="1" hangingPunct="1">
              <a:spcBef>
                <a:spcPct val="0"/>
              </a:spcBef>
              <a:buFont typeface="Arial"/>
              <a:buChar char="•"/>
            </a:pPr>
            <a:endParaRPr lang="en-US" altLang="en-US" sz="2900" dirty="0" smtClean="0">
              <a:cs typeface="Times New Roman" panose="02020603050405020304" pitchFamily="18" charset="0"/>
            </a:endParaRPr>
          </a:p>
          <a:p>
            <a:pPr eaLnBrk="1" hangingPunct="1">
              <a:spcBef>
                <a:spcPct val="0"/>
              </a:spcBef>
              <a:buFont typeface="Arial"/>
              <a:buChar char="•"/>
            </a:pPr>
            <a:endParaRPr lang="en-US" altLang="en-US" sz="2900" dirty="0" smtClean="0">
              <a:cs typeface="Times New Roman" panose="02020603050405020304" pitchFamily="18" charset="0"/>
            </a:endParaRPr>
          </a:p>
          <a:p>
            <a:pPr eaLnBrk="1" hangingPunct="1">
              <a:spcBef>
                <a:spcPct val="0"/>
              </a:spcBef>
              <a:buFont typeface="Arial"/>
              <a:buChar char="•"/>
            </a:pPr>
            <a:endParaRPr lang="en-US" altLang="en-US" sz="2900" dirty="0">
              <a:cs typeface="Times New Roman" panose="02020603050405020304" pitchFamily="18" charset="0"/>
            </a:endParaRPr>
          </a:p>
        </p:txBody>
      </p:sp>
      <p:sp>
        <p:nvSpPr>
          <p:cNvPr id="41" name="Rectangle 40"/>
          <p:cNvSpPr/>
          <p:nvPr/>
        </p:nvSpPr>
        <p:spPr>
          <a:xfrm>
            <a:off x="29260800" y="1158240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smtClean="0">
                <a:solidFill>
                  <a:schemeClr val="accent3">
                    <a:lumMod val="20000"/>
                    <a:lumOff val="80000"/>
                  </a:schemeClr>
                </a:solidFill>
              </a:rPr>
              <a:t>Recommendation</a:t>
            </a:r>
            <a:endParaRPr lang="en-US" sz="4300" b="1" dirty="0">
              <a:solidFill>
                <a:schemeClr val="accent3">
                  <a:lumMod val="20000"/>
                  <a:lumOff val="80000"/>
                </a:schemeClr>
              </a:solidFill>
            </a:endParaRPr>
          </a:p>
        </p:txBody>
      </p:sp>
      <p:pic>
        <p:nvPicPr>
          <p:cNvPr id="24" name="Picture 23" descr="stress-management-pathfinders-counseling-llc-fort-collins-colorado-1.jpg"/>
          <p:cNvPicPr>
            <a:picLocks noChangeAspect="1"/>
          </p:cNvPicPr>
          <p:nvPr/>
        </p:nvPicPr>
        <p:blipFill>
          <a:blip r:embed="rId2"/>
          <a:stretch>
            <a:fillRect/>
          </a:stretch>
        </p:blipFill>
        <p:spPr>
          <a:xfrm>
            <a:off x="34061400" y="24155400"/>
            <a:ext cx="8305800" cy="4191000"/>
          </a:xfrm>
          <a:prstGeom prst="rect">
            <a:avLst/>
          </a:prstGeom>
        </p:spPr>
      </p:pic>
      <p:pic>
        <p:nvPicPr>
          <p:cNvPr id="25" name="Picture 24" descr="pediatric_nurse_classic_round_sticker-re8ae98386b884d539bbd35470f38080f_v9waf_8byvr_324.jpg"/>
          <p:cNvPicPr>
            <a:picLocks noChangeAspect="1"/>
          </p:cNvPicPr>
          <p:nvPr/>
        </p:nvPicPr>
        <p:blipFill>
          <a:blip r:embed="rId3"/>
          <a:stretch>
            <a:fillRect/>
          </a:stretch>
        </p:blipFill>
        <p:spPr>
          <a:xfrm>
            <a:off x="29260800" y="24155400"/>
            <a:ext cx="5043055" cy="4267200"/>
          </a:xfrm>
          <a:prstGeom prst="rect">
            <a:avLst/>
          </a:prstGeom>
        </p:spPr>
      </p:pic>
      <p:sp>
        <p:nvSpPr>
          <p:cNvPr id="28" name="Rectangle 27"/>
          <p:cNvSpPr/>
          <p:nvPr/>
        </p:nvSpPr>
        <p:spPr>
          <a:xfrm>
            <a:off x="29260800" y="1905000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58" tIns="34277" rIns="68558" bIns="34277" rtlCol="0" anchor="ctr"/>
          <a:lstStyle/>
          <a:p>
            <a:pPr algn="ctr"/>
            <a:r>
              <a:rPr lang="en-US" sz="4300" b="1" dirty="0">
                <a:solidFill>
                  <a:schemeClr val="accent3">
                    <a:lumMod val="20000"/>
                    <a:lumOff val="80000"/>
                  </a:schemeClr>
                </a:solidFill>
              </a:rPr>
              <a:t>Conclusions</a:t>
            </a:r>
          </a:p>
        </p:txBody>
      </p:sp>
      <p:sp>
        <p:nvSpPr>
          <p:cNvPr id="29" name="Text Box 193"/>
          <p:cNvSpPr txBox="1">
            <a:spLocks noChangeArrowheads="1"/>
          </p:cNvSpPr>
          <p:nvPr/>
        </p:nvSpPr>
        <p:spPr bwMode="auto">
          <a:xfrm>
            <a:off x="29260800" y="19812000"/>
            <a:ext cx="13167360" cy="3185401"/>
          </a:xfrm>
          <a:prstGeom prst="rect">
            <a:avLst/>
          </a:prstGeom>
          <a:solidFill>
            <a:schemeClr val="bg1"/>
          </a:solidFill>
          <a:ln w="12700">
            <a:solidFill>
              <a:schemeClr val="accent1">
                <a:lumMod val="75000"/>
              </a:schemeClr>
            </a:solidFill>
          </a:ln>
          <a:effectLst/>
        </p:spPr>
        <p:txBody>
          <a:bodyPr lIns="137117" tIns="137117" rIns="137117" bIns="13711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spcBef>
                <a:spcPct val="0"/>
              </a:spcBef>
              <a:buFontTx/>
              <a:buNone/>
            </a:pPr>
            <a:r>
              <a:rPr lang="en-US" sz="3200" dirty="0" smtClean="0"/>
              <a:t>After completing the critical review of the literature, it was clear that many hospitals lack structured protocols following the death of a child. It is critical for hospitals to recognize the needs of their nurses and to have a set intervention program that ensures nurses are taken care of so that they are able to take care of all of their future patients.</a:t>
            </a:r>
            <a:endParaRPr lang="en-US" altLang="en-US" sz="2900" dirty="0" smtClean="0">
              <a:cs typeface="Times New Roman" panose="02020603050405020304" pitchFamily="18" charset="0"/>
            </a:endParaRPr>
          </a:p>
          <a:p>
            <a:pPr eaLnBrk="1" hangingPunct="1"/>
            <a:endParaRPr lang="en-US" sz="2900" dirty="0">
              <a:latin typeface="Calibri" pitchFamily="34" charset="0"/>
            </a:endParaRPr>
          </a:p>
        </p:txBody>
      </p:sp>
      <p:pic>
        <p:nvPicPr>
          <p:cNvPr id="23" name="Picture 22" descr="pediatric-np-image-300x200.jpg"/>
          <p:cNvPicPr>
            <a:picLocks noChangeAspect="1"/>
          </p:cNvPicPr>
          <p:nvPr/>
        </p:nvPicPr>
        <p:blipFill>
          <a:blip r:embed="rId4"/>
          <a:stretch>
            <a:fillRect/>
          </a:stretch>
        </p:blipFill>
        <p:spPr>
          <a:xfrm flipH="1">
            <a:off x="16687800" y="21031200"/>
            <a:ext cx="10858501" cy="72390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3186</TotalTime>
  <Words>844</Words>
  <Application>Microsoft Macintosh PowerPoint</Application>
  <PresentationFormat>Custom</PresentationFormat>
  <Paragraphs>47</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Advantage</vt:lpstr>
      <vt:lpstr>Slide 1</vt:lpstr>
    </vt:vector>
  </TitlesOfParts>
  <Company>Genigraphics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Jenna Gatziolis</cp:lastModifiedBy>
  <cp:revision>111</cp:revision>
  <cp:lastPrinted>2017-08-10T21:11:21Z</cp:lastPrinted>
  <dcterms:created xsi:type="dcterms:W3CDTF">2017-10-27T02:23:42Z</dcterms:created>
  <dcterms:modified xsi:type="dcterms:W3CDTF">2017-10-27T02:24:37Z</dcterms:modified>
</cp:coreProperties>
</file>