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801" r:id="rId1"/>
  </p:sldMasterIdLst>
  <p:notesMasterIdLst>
    <p:notesMasterId r:id="rId3"/>
  </p:notesMasterIdLst>
  <p:sldIdLst>
    <p:sldId id="256" r:id="rId2"/>
  </p:sldIdLst>
  <p:sldSz cx="43891200" cy="32918400"/>
  <p:notesSz cx="6858000" cy="9144000"/>
  <p:custDataLst>
    <p:tags r:id="rId4"/>
  </p:custDataLst>
  <p:defaultTextStyle>
    <a:defPPr>
      <a:defRPr lang="en-US"/>
    </a:defPPr>
    <a:lvl1pPr algn="l" rtl="0" fontAlgn="base">
      <a:spcBef>
        <a:spcPct val="0"/>
      </a:spcBef>
      <a:spcAft>
        <a:spcPct val="0"/>
      </a:spcAft>
      <a:defRPr sz="3800" kern="1200">
        <a:solidFill>
          <a:schemeClr val="tx1"/>
        </a:solidFill>
        <a:latin typeface="Arial"/>
        <a:ea typeface="+mn-ea"/>
        <a:cs typeface="+mn-cs"/>
      </a:defRPr>
    </a:lvl1pPr>
    <a:lvl2pPr marL="457200" algn="l" rtl="0" fontAlgn="base">
      <a:spcBef>
        <a:spcPct val="0"/>
      </a:spcBef>
      <a:spcAft>
        <a:spcPct val="0"/>
      </a:spcAft>
      <a:defRPr sz="3800" kern="1200">
        <a:solidFill>
          <a:schemeClr val="tx1"/>
        </a:solidFill>
        <a:latin typeface="Arial"/>
        <a:ea typeface="+mn-ea"/>
        <a:cs typeface="+mn-cs"/>
      </a:defRPr>
    </a:lvl2pPr>
    <a:lvl3pPr marL="914400" algn="l" rtl="0" fontAlgn="base">
      <a:spcBef>
        <a:spcPct val="0"/>
      </a:spcBef>
      <a:spcAft>
        <a:spcPct val="0"/>
      </a:spcAft>
      <a:defRPr sz="3800" kern="1200">
        <a:solidFill>
          <a:schemeClr val="tx1"/>
        </a:solidFill>
        <a:latin typeface="Arial"/>
        <a:ea typeface="+mn-ea"/>
        <a:cs typeface="+mn-cs"/>
      </a:defRPr>
    </a:lvl3pPr>
    <a:lvl4pPr marL="1371600" algn="l" rtl="0" fontAlgn="base">
      <a:spcBef>
        <a:spcPct val="0"/>
      </a:spcBef>
      <a:spcAft>
        <a:spcPct val="0"/>
      </a:spcAft>
      <a:defRPr sz="3800" kern="1200">
        <a:solidFill>
          <a:schemeClr val="tx1"/>
        </a:solidFill>
        <a:latin typeface="Arial"/>
        <a:ea typeface="+mn-ea"/>
        <a:cs typeface="+mn-cs"/>
      </a:defRPr>
    </a:lvl4pPr>
    <a:lvl5pPr marL="1828800" algn="l" rtl="0" fontAlgn="base">
      <a:spcBef>
        <a:spcPct val="0"/>
      </a:spcBef>
      <a:spcAft>
        <a:spcPct val="0"/>
      </a:spcAft>
      <a:defRPr sz="3800" kern="1200">
        <a:solidFill>
          <a:schemeClr val="tx1"/>
        </a:solidFill>
        <a:latin typeface="Arial"/>
        <a:ea typeface="+mn-ea"/>
        <a:cs typeface="+mn-cs"/>
      </a:defRPr>
    </a:lvl5pPr>
    <a:lvl6pPr marL="2286000" algn="l" defTabSz="914400" rtl="0" eaLnBrk="1" latinLnBrk="0" hangingPunct="1">
      <a:defRPr sz="3800" kern="1200">
        <a:solidFill>
          <a:schemeClr val="tx1"/>
        </a:solidFill>
        <a:latin typeface="Arial"/>
        <a:ea typeface="+mn-ea"/>
        <a:cs typeface="+mn-cs"/>
      </a:defRPr>
    </a:lvl6pPr>
    <a:lvl7pPr marL="2743200" algn="l" defTabSz="914400" rtl="0" eaLnBrk="1" latinLnBrk="0" hangingPunct="1">
      <a:defRPr sz="3800" kern="1200">
        <a:solidFill>
          <a:schemeClr val="tx1"/>
        </a:solidFill>
        <a:latin typeface="Arial"/>
        <a:ea typeface="+mn-ea"/>
        <a:cs typeface="+mn-cs"/>
      </a:defRPr>
    </a:lvl7pPr>
    <a:lvl8pPr marL="3200400" algn="l" defTabSz="914400" rtl="0" eaLnBrk="1" latinLnBrk="0" hangingPunct="1">
      <a:defRPr sz="3800" kern="1200">
        <a:solidFill>
          <a:schemeClr val="tx1"/>
        </a:solidFill>
        <a:latin typeface="Arial"/>
        <a:ea typeface="+mn-ea"/>
        <a:cs typeface="+mn-cs"/>
      </a:defRPr>
    </a:lvl8pPr>
    <a:lvl9pPr marL="3657600" algn="l" defTabSz="914400" rtl="0" eaLnBrk="1" latinLnBrk="0" hangingPunct="1">
      <a:defRPr sz="3800" kern="1200">
        <a:solidFill>
          <a:schemeClr val="tx1"/>
        </a:solidFill>
        <a:latin typeface="Arial"/>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6CC"/>
    <a:srgbClr val="DDDDDD"/>
    <a:srgbClr val="669900"/>
    <a:srgbClr val="008080"/>
    <a:srgbClr val="336600"/>
    <a:srgbClr val="87C5CB"/>
    <a:srgbClr val="5BFFFF"/>
    <a:srgbClr val="808000"/>
    <a:srgbClr val="D1F0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p:scale>
          <a:sx n="40" d="100"/>
          <a:sy n="40" d="100"/>
        </p:scale>
        <p:origin x="352" y="144"/>
      </p:cViewPr>
      <p:guideLst>
        <p:guide orient="horz" pos="10368"/>
        <p:guide pos="13824"/>
      </p:guideLst>
    </p:cSldViewPr>
  </p:slideViewPr>
  <p:notesTextViewPr>
    <p:cViewPr>
      <p:scale>
        <a:sx n="100" d="100"/>
        <a:sy n="100" d="100"/>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tags" Target="tags/tag1.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xtLst/>
        </p:spPr>
        <p:txBody>
          <a:bodyPr vert="horz" wrap="square" lIns="91440" tIns="45720" rIns="91440" bIns="45720" anchor="t" anchorCtr="0" compatLnSpc="1">
            <a:prstTxWarp prst="textNoShape">
              <a:avLst/>
            </a:prstTxWarp>
          </a:bodyPr>
          <a:lstStyle>
            <a:defPPr>
              <a:defRPr kern="1200" smtId="4294967295"/>
            </a:defPPr>
            <a:lvl1pPr>
              <a:defRPr sz="1200"/>
            </a:lvl1pPr>
          </a:lstStyle>
          <a:p>
            <a:pPr>
              <a:defRPr/>
            </a:pPr>
            <a:endParaRPr lang="en-US"/>
          </a:p>
        </p:txBody>
      </p:sp>
      <p:sp>
        <p:nvSpPr>
          <p:cNvPr id="9219" name="Rectangle 3"/>
          <p:cNvSpPr>
            <a:spLocks noGrp="1" noChangeArrowheads="1"/>
          </p:cNvSpPr>
          <p:nvPr>
            <p:ph type="dt" idx="1"/>
          </p:nvPr>
        </p:nvSpPr>
        <p:spPr bwMode="auto">
          <a:xfrm>
            <a:off x="3884613" y="0"/>
            <a:ext cx="2971800" cy="457200"/>
          </a:xfrm>
          <a:prstGeom prst="rect">
            <a:avLst/>
          </a:prstGeom>
          <a:noFill/>
          <a:ln>
            <a:noFill/>
          </a:ln>
          <a:extLst/>
        </p:spPr>
        <p:txBody>
          <a:bodyPr vert="horz" wrap="square" lIns="91440" tIns="45720" rIns="91440" bIns="45720" anchor="t" anchorCtr="0" compatLnSpc="1">
            <a:prstTxWarp prst="textNoShape">
              <a:avLst/>
            </a:prstTxWarp>
          </a:bodyPr>
          <a:lstStyle>
            <a:defPPr>
              <a:defRPr kern="1200" smtId="4294967295"/>
            </a:defPPr>
            <a:lvl1pPr algn="r">
              <a:defRPr sz="1200"/>
            </a:lvl1pPr>
          </a:lstStyle>
          <a:p>
            <a:pPr>
              <a:defRPr/>
            </a:pPr>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a:extLst/>
        </p:spPr>
        <p:txBody>
          <a:bodyPr vert="horz" wrap="square" lIns="91440" tIns="45720" rIns="91440" bIns="45720" anchor="t" anchorCtr="0" compatLnSpc="1">
            <a:prstTxWarp prst="textNoShape">
              <a:avLst/>
            </a:prstTxWarp>
          </a:bodyPr>
          <a:lstStyle>
            <a:defPPr>
              <a:defRPr kern="1200" smtId="4294967295"/>
            </a:def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a:extLst/>
        </p:spPr>
        <p:txBody>
          <a:bodyPr vert="horz" wrap="square" lIns="91440" tIns="45720" rIns="91440" bIns="45720" anchor="b" anchorCtr="0" compatLnSpc="1">
            <a:prstTxWarp prst="textNoShape">
              <a:avLst/>
            </a:prstTxWarp>
          </a:bodyPr>
          <a:lstStyle>
            <a:defPPr>
              <a:defRPr kern="1200" smtId="4294967295"/>
            </a:defPPr>
            <a:lvl1pPr>
              <a:defRPr sz="1200"/>
            </a:lvl1pPr>
          </a:lstStyle>
          <a:p>
            <a:pPr>
              <a:defRPr/>
            </a:pPr>
            <a:endParaRPr 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a:extLst/>
        </p:spPr>
        <p:txBody>
          <a:bodyPr vert="horz" wrap="square" lIns="91440" tIns="45720" rIns="91440" bIns="45720" anchor="b" anchorCtr="0" compatLnSpc="1">
            <a:prstTxWarp prst="textNoShape">
              <a:avLst/>
            </a:prstTxWarp>
          </a:bodyPr>
          <a:lstStyle>
            <a:defPPr>
              <a:defRPr kern="1200" smtId="4294967295"/>
            </a:defPPr>
            <a:lvl1pPr algn="r">
              <a:defRPr sz="1200"/>
            </a:lvl1pPr>
          </a:lstStyle>
          <a:p>
            <a:pPr>
              <a:defRPr/>
            </a:pPr>
            <a:fld id="{B95F3361-2405-48EE-818C-467D1C2230F9}" type="slidenum">
              <a:rPr lang="en-US"/>
              <a:pPr>
                <a:defRPr/>
              </a:pPr>
              <a:t>‹#›</a:t>
            </a:fld>
            <a:endParaRPr lang="en-US"/>
          </a:p>
        </p:txBody>
      </p:sp>
    </p:spTree>
    <p:extLst>
      <p:ext uri="{BB962C8B-B14F-4D97-AF65-F5344CB8AC3E}">
        <p14:creationId xmlns:p14="http://schemas.microsoft.com/office/powerpoint/2010/main" val="38427364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kern="1200" smtId="4294967295"/>
            </a:defPPr>
            <a:lvl1pPr eaLnBrk="0" hangingPunct="0">
              <a:defRPr sz="3800">
                <a:solidFill>
                  <a:schemeClr val="tx1"/>
                </a:solidFill>
                <a:latin typeface="Arial"/>
              </a:defRPr>
            </a:lvl1pPr>
            <a:lvl2pPr marL="742950" indent="-285750" eaLnBrk="0" hangingPunct="0">
              <a:defRPr sz="3800">
                <a:solidFill>
                  <a:schemeClr val="tx1"/>
                </a:solidFill>
                <a:latin typeface="Arial"/>
              </a:defRPr>
            </a:lvl2pPr>
            <a:lvl3pPr marL="1143000" indent="-228600" eaLnBrk="0" hangingPunct="0">
              <a:defRPr sz="3800">
                <a:solidFill>
                  <a:schemeClr val="tx1"/>
                </a:solidFill>
                <a:latin typeface="Arial"/>
              </a:defRPr>
            </a:lvl3pPr>
            <a:lvl4pPr marL="1600200" indent="-228600" eaLnBrk="0" hangingPunct="0">
              <a:defRPr sz="3800">
                <a:solidFill>
                  <a:schemeClr val="tx1"/>
                </a:solidFill>
                <a:latin typeface="Arial"/>
              </a:defRPr>
            </a:lvl4pPr>
            <a:lvl5pPr marL="2057400" indent="-228600" eaLnBrk="0" hangingPunct="0">
              <a:defRPr sz="3800">
                <a:solidFill>
                  <a:schemeClr val="tx1"/>
                </a:solidFill>
                <a:latin typeface="Arial"/>
              </a:defRPr>
            </a:lvl5pPr>
            <a:lvl6pPr marL="2514600" indent="-228600" eaLnBrk="0" fontAlgn="base" hangingPunct="0">
              <a:spcBef>
                <a:spcPct val="0"/>
              </a:spcBef>
              <a:spcAft>
                <a:spcPct val="0"/>
              </a:spcAft>
              <a:defRPr sz="3800">
                <a:solidFill>
                  <a:schemeClr val="tx1"/>
                </a:solidFill>
                <a:latin typeface="Arial"/>
              </a:defRPr>
            </a:lvl6pPr>
            <a:lvl7pPr marL="2971800" indent="-228600" eaLnBrk="0" fontAlgn="base" hangingPunct="0">
              <a:spcBef>
                <a:spcPct val="0"/>
              </a:spcBef>
              <a:spcAft>
                <a:spcPct val="0"/>
              </a:spcAft>
              <a:defRPr sz="3800">
                <a:solidFill>
                  <a:schemeClr val="tx1"/>
                </a:solidFill>
                <a:latin typeface="Arial"/>
              </a:defRPr>
            </a:lvl7pPr>
            <a:lvl8pPr marL="3429000" indent="-228600" eaLnBrk="0" fontAlgn="base" hangingPunct="0">
              <a:spcBef>
                <a:spcPct val="0"/>
              </a:spcBef>
              <a:spcAft>
                <a:spcPct val="0"/>
              </a:spcAft>
              <a:defRPr sz="3800">
                <a:solidFill>
                  <a:schemeClr val="tx1"/>
                </a:solidFill>
                <a:latin typeface="Arial"/>
              </a:defRPr>
            </a:lvl8pPr>
            <a:lvl9pPr marL="3886200" indent="-228600" eaLnBrk="0" fontAlgn="base" hangingPunct="0">
              <a:spcBef>
                <a:spcPct val="0"/>
              </a:spcBef>
              <a:spcAft>
                <a:spcPct val="0"/>
              </a:spcAft>
              <a:defRPr sz="3800">
                <a:solidFill>
                  <a:schemeClr val="tx1"/>
                </a:solidFill>
                <a:latin typeface="Arial"/>
              </a:defRPr>
            </a:lvl9pPr>
          </a:lstStyle>
          <a:p>
            <a:pPr eaLnBrk="1" hangingPunct="1"/>
            <a:fld id="{78EE7683-CAC2-4B7F-B858-28F016B0AEB9}" type="slidenum">
              <a:rPr lang="en-US" sz="1200" smtClean="0"/>
              <a:pPr eaLnBrk="1" hangingPunct="1"/>
              <a:t>1</a:t>
            </a:fld>
            <a:endParaRPr lang="en-US" sz="1200" smtClean="0"/>
          </a:p>
        </p:txBody>
      </p:sp>
      <p:sp>
        <p:nvSpPr>
          <p:cNvPr id="4099" name="Rectangle 2"/>
          <p:cNvSpPr>
            <a:spLocks noGrp="1" noRot="1" noChangeAspect="1" noChangeArrowheads="1" noTextEdit="1"/>
          </p:cNvSpPr>
          <p:nvPr>
            <p:ph type="sldImg"/>
          </p:nvPr>
        </p:nvSpPr>
        <p:spPr/>
      </p:sp>
      <p:sp>
        <p:nvSpPr>
          <p:cNvPr id="41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kern="1200" smtId="4294967295"/>
            </a:defPPr>
          </a:lstStyle>
          <a:p>
            <a:pPr eaLnBrk="1" hangingPunct="1"/>
            <a:endParaRPr lang="en-US" smtClean="0"/>
          </a:p>
        </p:txBody>
      </p:sp>
    </p:spTree>
    <p:extLst>
      <p:ext uri="{BB962C8B-B14F-4D97-AF65-F5344CB8AC3E}">
        <p14:creationId xmlns:p14="http://schemas.microsoft.com/office/powerpoint/2010/main" val="1500065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1" name="Picture 10" descr="Celestia-R1---OverlayTitle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5509200" cy="32918400"/>
          </a:xfrm>
          <a:prstGeom prst="rect">
            <a:avLst/>
          </a:prstGeom>
        </p:spPr>
      </p:pic>
      <p:sp>
        <p:nvSpPr>
          <p:cNvPr id="2" name="Title 1"/>
          <p:cNvSpPr>
            <a:spLocks noGrp="1"/>
          </p:cNvSpPr>
          <p:nvPr>
            <p:ph type="ctrTitle"/>
          </p:nvPr>
        </p:nvSpPr>
        <p:spPr>
          <a:xfrm>
            <a:off x="13171071" y="9428482"/>
            <a:ext cx="27428294" cy="11623027"/>
          </a:xfrm>
        </p:spPr>
        <p:txBody>
          <a:bodyPr anchor="b">
            <a:normAutofit/>
          </a:bodyPr>
          <a:lstStyle>
            <a:lvl1pPr algn="r">
              <a:defRPr sz="2112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171071" y="21051521"/>
            <a:ext cx="27428294" cy="6746242"/>
          </a:xfrm>
        </p:spPr>
        <p:txBody>
          <a:bodyPr anchor="t">
            <a:normAutofit/>
          </a:bodyPr>
          <a:lstStyle>
            <a:lvl1pPr marL="0" indent="0" algn="r">
              <a:buNone/>
              <a:defRPr sz="8640" cap="all">
                <a:solidFill>
                  <a:schemeClr val="tx1"/>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32411095" y="28178767"/>
            <a:ext cx="5818430" cy="1813560"/>
          </a:xfrm>
        </p:spPr>
        <p:txBody>
          <a:bodyPr/>
          <a:lstStyle/>
          <a:p>
            <a:pPr>
              <a:defRPr/>
            </a:pPr>
            <a:endParaRPr lang="en-US"/>
          </a:p>
        </p:txBody>
      </p:sp>
      <p:sp>
        <p:nvSpPr>
          <p:cNvPr id="5" name="Footer Placeholder 4"/>
          <p:cNvSpPr>
            <a:spLocks noGrp="1"/>
          </p:cNvSpPr>
          <p:nvPr>
            <p:ph type="ftr" sz="quarter" idx="11"/>
          </p:nvPr>
        </p:nvSpPr>
        <p:spPr>
          <a:xfrm>
            <a:off x="13171073" y="28178767"/>
            <a:ext cx="18874258" cy="1813560"/>
          </a:xfrm>
        </p:spPr>
        <p:txBody>
          <a:bodyPr/>
          <a:lstStyle/>
          <a:p>
            <a:pPr>
              <a:defRPr/>
            </a:pPr>
            <a:endParaRPr lang="en-US"/>
          </a:p>
        </p:txBody>
      </p:sp>
      <p:sp>
        <p:nvSpPr>
          <p:cNvPr id="6" name="Slide Number Placeholder 5"/>
          <p:cNvSpPr>
            <a:spLocks noGrp="1"/>
          </p:cNvSpPr>
          <p:nvPr>
            <p:ph type="sldNum" sz="quarter" idx="12"/>
          </p:nvPr>
        </p:nvSpPr>
        <p:spPr>
          <a:xfrm>
            <a:off x="38595288" y="28178767"/>
            <a:ext cx="2004077" cy="1813560"/>
          </a:xfrm>
        </p:spPr>
        <p:txBody>
          <a:bodyPr/>
          <a:lstStyle/>
          <a:p>
            <a:pPr>
              <a:defRPr/>
            </a:pPr>
            <a:fld id="{CB043562-595C-41E0-A431-AB378AFFB518}" type="slidenum">
              <a:rPr lang="en-US" smtClean="0"/>
              <a:pPr>
                <a:defRPr/>
              </a:pPr>
              <a:t>‹#›</a:t>
            </a:fld>
            <a:endParaRPr lang="en-US"/>
          </a:p>
        </p:txBody>
      </p:sp>
    </p:spTree>
    <p:extLst>
      <p:ext uri="{BB962C8B-B14F-4D97-AF65-F5344CB8AC3E}">
        <p14:creationId xmlns:p14="http://schemas.microsoft.com/office/powerpoint/2010/main" val="268196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89" y="0"/>
            <a:ext cx="43769280" cy="32918400"/>
          </a:xfrm>
          <a:prstGeom prst="rect">
            <a:avLst/>
          </a:prstGeom>
        </p:spPr>
      </p:pic>
      <p:sp>
        <p:nvSpPr>
          <p:cNvPr id="2" name="Title 1"/>
          <p:cNvSpPr>
            <a:spLocks noGrp="1"/>
          </p:cNvSpPr>
          <p:nvPr>
            <p:ph type="title"/>
          </p:nvPr>
        </p:nvSpPr>
        <p:spPr>
          <a:xfrm>
            <a:off x="2194565" y="22717752"/>
            <a:ext cx="37307520" cy="2720342"/>
          </a:xfrm>
        </p:spPr>
        <p:txBody>
          <a:bodyPr anchor="b">
            <a:normAutofit/>
          </a:bodyPr>
          <a:lstStyle>
            <a:lvl1pPr algn="l">
              <a:defRPr sz="9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389125" y="4474138"/>
            <a:ext cx="32918400" cy="15191885"/>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7680"/>
            </a:lvl1pPr>
          </a:lstStyle>
          <a:p>
            <a:pPr marL="0" lvl="0" indent="0" algn="ctr">
              <a:buNone/>
            </a:pPr>
            <a:r>
              <a:rPr lang="en-US" smtClean="0"/>
              <a:t>Drag picture to placeholder or click icon to add</a:t>
            </a:r>
            <a:endParaRPr lang="en-US" dirty="0"/>
          </a:p>
        </p:txBody>
      </p:sp>
      <p:sp>
        <p:nvSpPr>
          <p:cNvPr id="4" name="Text Placeholder 3"/>
          <p:cNvSpPr>
            <a:spLocks noGrp="1"/>
          </p:cNvSpPr>
          <p:nvPr>
            <p:ph type="body" sz="half" idx="2"/>
          </p:nvPr>
        </p:nvSpPr>
        <p:spPr>
          <a:xfrm>
            <a:off x="2194565" y="25438094"/>
            <a:ext cx="37307520" cy="2369818"/>
          </a:xfrm>
        </p:spPr>
        <p:txBody>
          <a:bodyPr>
            <a:normAutofit/>
          </a:bodyPr>
          <a:lstStyle>
            <a:lvl1pPr marL="0" indent="0">
              <a:buNone/>
              <a:defRPr sz="672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839560C-692A-406E-AC47-35009443A5A0}" type="slidenum">
              <a:rPr lang="en-US" smtClean="0"/>
              <a:pPr>
                <a:defRPr/>
              </a:pPr>
              <a:t>‹#›</a:t>
            </a:fld>
            <a:endParaRPr lang="en-US"/>
          </a:p>
        </p:txBody>
      </p:sp>
    </p:spTree>
    <p:extLst>
      <p:ext uri="{BB962C8B-B14F-4D97-AF65-F5344CB8AC3E}">
        <p14:creationId xmlns:p14="http://schemas.microsoft.com/office/powerpoint/2010/main" val="1834769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89" y="0"/>
            <a:ext cx="43769280" cy="32918400"/>
          </a:xfrm>
          <a:prstGeom prst="rect">
            <a:avLst/>
          </a:prstGeom>
        </p:spPr>
      </p:pic>
      <p:sp>
        <p:nvSpPr>
          <p:cNvPr id="2" name="Title 1"/>
          <p:cNvSpPr>
            <a:spLocks noGrp="1"/>
          </p:cNvSpPr>
          <p:nvPr>
            <p:ph type="title"/>
          </p:nvPr>
        </p:nvSpPr>
        <p:spPr>
          <a:xfrm>
            <a:off x="2194577" y="2926092"/>
            <a:ext cx="37307515" cy="14996155"/>
          </a:xfrm>
        </p:spPr>
        <p:txBody>
          <a:bodyPr anchor="ctr">
            <a:normAutofit/>
          </a:bodyPr>
          <a:lstStyle>
            <a:lvl1pPr algn="l">
              <a:defRPr sz="1536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194572" y="20848320"/>
            <a:ext cx="37307515" cy="6949440"/>
          </a:xfrm>
        </p:spPr>
        <p:txBody>
          <a:bodyPr anchor="ctr">
            <a:normAutofit/>
          </a:bodyPr>
          <a:lstStyle>
            <a:lvl1pPr marL="0" indent="0" algn="l">
              <a:buNone/>
              <a:defRPr sz="9600">
                <a:solidFill>
                  <a:schemeClr val="tx1"/>
                </a:solidFill>
              </a:defRPr>
            </a:lvl1pPr>
            <a:lvl2pPr marL="2194560" indent="0">
              <a:buNone/>
              <a:defRPr sz="864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839560C-692A-406E-AC47-35009443A5A0}" type="slidenum">
              <a:rPr lang="en-US" smtClean="0"/>
              <a:pPr>
                <a:defRPr/>
              </a:pPr>
              <a:t>‹#›</a:t>
            </a:fld>
            <a:endParaRPr lang="en-US"/>
          </a:p>
        </p:txBody>
      </p:sp>
    </p:spTree>
    <p:extLst>
      <p:ext uri="{BB962C8B-B14F-4D97-AF65-F5344CB8AC3E}">
        <p14:creationId xmlns:p14="http://schemas.microsoft.com/office/powerpoint/2010/main" val="12462907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7" name="Picture 1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89" y="0"/>
            <a:ext cx="43769280" cy="32918400"/>
          </a:xfrm>
          <a:prstGeom prst="rect">
            <a:avLst/>
          </a:prstGeom>
        </p:spPr>
      </p:pic>
      <p:sp>
        <p:nvSpPr>
          <p:cNvPr id="14" name="TextBox 13"/>
          <p:cNvSpPr txBox="1"/>
          <p:nvPr/>
        </p:nvSpPr>
        <p:spPr>
          <a:xfrm>
            <a:off x="37131843" y="13208021"/>
            <a:ext cx="2195131" cy="2806925"/>
          </a:xfrm>
          <a:prstGeom prst="rect">
            <a:avLst/>
          </a:prstGeom>
        </p:spPr>
        <p:txBody>
          <a:bodyPr vert="horz" lIns="438912" tIns="219456" rIns="438912" bIns="219456"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38400" dirty="0">
                <a:solidFill>
                  <a:schemeClr val="tx1"/>
                </a:solidFill>
                <a:effectLst/>
              </a:rPr>
              <a:t>”</a:t>
            </a:r>
          </a:p>
        </p:txBody>
      </p:sp>
      <p:sp>
        <p:nvSpPr>
          <p:cNvPr id="11" name="TextBox 10"/>
          <p:cNvSpPr txBox="1"/>
          <p:nvPr/>
        </p:nvSpPr>
        <p:spPr>
          <a:xfrm>
            <a:off x="2024623" y="3446947"/>
            <a:ext cx="2195131" cy="2806925"/>
          </a:xfrm>
          <a:prstGeom prst="rect">
            <a:avLst/>
          </a:prstGeom>
        </p:spPr>
        <p:txBody>
          <a:bodyPr vert="horz" lIns="438912" tIns="219456" rIns="438912" bIns="219456"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38400" dirty="0">
                <a:solidFill>
                  <a:schemeClr val="tx1"/>
                </a:solidFill>
                <a:effectLst/>
              </a:rPr>
              <a:t>“</a:t>
            </a:r>
          </a:p>
        </p:txBody>
      </p:sp>
      <p:sp>
        <p:nvSpPr>
          <p:cNvPr id="12" name="Title 1"/>
          <p:cNvSpPr>
            <a:spLocks noGrp="1"/>
          </p:cNvSpPr>
          <p:nvPr>
            <p:ph type="title"/>
          </p:nvPr>
        </p:nvSpPr>
        <p:spPr>
          <a:xfrm>
            <a:off x="4219754" y="2926092"/>
            <a:ext cx="34038226" cy="13167355"/>
          </a:xfrm>
        </p:spPr>
        <p:txBody>
          <a:bodyPr anchor="ctr">
            <a:normAutofit/>
          </a:bodyPr>
          <a:lstStyle>
            <a:lvl1pPr algn="l">
              <a:defRPr sz="15360" b="0" cap="none">
                <a:solidFill>
                  <a:schemeClr val="tx1"/>
                </a:solidFill>
              </a:defRPr>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4745623" y="16093440"/>
            <a:ext cx="33005438" cy="1828800"/>
          </a:xfrm>
        </p:spPr>
        <p:txBody>
          <a:bodyPr anchor="ctr">
            <a:normAutofit/>
          </a:bodyPr>
          <a:lstStyle>
            <a:lvl1pPr marL="0" indent="0">
              <a:buFontTx/>
              <a:buNone/>
              <a:defRPr sz="7680"/>
            </a:lvl1pPr>
            <a:lvl2pPr marL="2194560" indent="0">
              <a:buFontTx/>
              <a:buNone/>
              <a:defRPr/>
            </a:lvl2pPr>
            <a:lvl3pPr marL="4389120" indent="0">
              <a:buFontTx/>
              <a:buNone/>
              <a:defRPr/>
            </a:lvl3pPr>
            <a:lvl4pPr marL="6583680" indent="0">
              <a:buFontTx/>
              <a:buNone/>
              <a:defRPr/>
            </a:lvl4pPr>
            <a:lvl5pPr marL="877824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218877" y="20848320"/>
            <a:ext cx="37307520" cy="6949440"/>
          </a:xfrm>
        </p:spPr>
        <p:txBody>
          <a:bodyPr anchor="ctr">
            <a:normAutofit/>
          </a:bodyPr>
          <a:lstStyle>
            <a:lvl1pPr marL="0" indent="0" algn="l">
              <a:buNone/>
              <a:defRPr sz="9600">
                <a:solidFill>
                  <a:schemeClr val="tx1"/>
                </a:solidFill>
              </a:defRPr>
            </a:lvl1pPr>
            <a:lvl2pPr marL="2194560" indent="0">
              <a:buNone/>
              <a:defRPr sz="864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839560C-692A-406E-AC47-35009443A5A0}" type="slidenum">
              <a:rPr lang="en-US" smtClean="0"/>
              <a:pPr>
                <a:defRPr/>
              </a:pPr>
              <a:t>‹#›</a:t>
            </a:fld>
            <a:endParaRPr lang="en-US"/>
          </a:p>
        </p:txBody>
      </p:sp>
    </p:spTree>
    <p:extLst>
      <p:ext uri="{BB962C8B-B14F-4D97-AF65-F5344CB8AC3E}">
        <p14:creationId xmlns:p14="http://schemas.microsoft.com/office/powerpoint/2010/main" val="19999201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89" y="0"/>
            <a:ext cx="43769280" cy="32918400"/>
          </a:xfrm>
          <a:prstGeom prst="rect">
            <a:avLst/>
          </a:prstGeom>
        </p:spPr>
      </p:pic>
      <p:sp>
        <p:nvSpPr>
          <p:cNvPr id="2" name="Title 1"/>
          <p:cNvSpPr>
            <a:spLocks noGrp="1"/>
          </p:cNvSpPr>
          <p:nvPr>
            <p:ph type="title"/>
          </p:nvPr>
        </p:nvSpPr>
        <p:spPr>
          <a:xfrm>
            <a:off x="2194567" y="15799910"/>
            <a:ext cx="37307525" cy="7050240"/>
          </a:xfrm>
        </p:spPr>
        <p:txBody>
          <a:bodyPr anchor="b">
            <a:normAutofit/>
          </a:bodyPr>
          <a:lstStyle>
            <a:lvl1pPr algn="l">
              <a:defRPr sz="1344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194560" y="22850150"/>
            <a:ext cx="37307530" cy="4129920"/>
          </a:xfrm>
        </p:spPr>
        <p:txBody>
          <a:bodyPr anchor="t">
            <a:normAutofit/>
          </a:bodyPr>
          <a:lstStyle>
            <a:lvl1pPr marL="0" indent="0" algn="l">
              <a:buNone/>
              <a:defRPr sz="8640">
                <a:solidFill>
                  <a:schemeClr val="tx1"/>
                </a:solidFill>
              </a:defRPr>
            </a:lvl1pPr>
            <a:lvl2pPr marL="2194560" indent="0">
              <a:buNone/>
              <a:defRPr sz="864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839560C-692A-406E-AC47-35009443A5A0}" type="slidenum">
              <a:rPr lang="en-US" smtClean="0"/>
              <a:pPr>
                <a:defRPr/>
              </a:pPr>
              <a:t>‹#›</a:t>
            </a:fld>
            <a:endParaRPr lang="en-US"/>
          </a:p>
        </p:txBody>
      </p:sp>
    </p:spTree>
    <p:extLst>
      <p:ext uri="{BB962C8B-B14F-4D97-AF65-F5344CB8AC3E}">
        <p14:creationId xmlns:p14="http://schemas.microsoft.com/office/powerpoint/2010/main" val="2441703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89" y="0"/>
            <a:ext cx="43769280" cy="32918400"/>
          </a:xfrm>
          <a:prstGeom prst="rect">
            <a:avLst/>
          </a:prstGeom>
        </p:spPr>
      </p:pic>
      <p:sp>
        <p:nvSpPr>
          <p:cNvPr id="14" name="TextBox 13"/>
          <p:cNvSpPr txBox="1"/>
          <p:nvPr/>
        </p:nvSpPr>
        <p:spPr>
          <a:xfrm>
            <a:off x="37131843" y="13208021"/>
            <a:ext cx="2195131" cy="2806925"/>
          </a:xfrm>
          <a:prstGeom prst="rect">
            <a:avLst/>
          </a:prstGeom>
        </p:spPr>
        <p:txBody>
          <a:bodyPr vert="horz" lIns="438912" tIns="219456" rIns="438912" bIns="219456"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38400" dirty="0">
                <a:solidFill>
                  <a:schemeClr val="tx1"/>
                </a:solidFill>
                <a:effectLst/>
              </a:rPr>
              <a:t>”</a:t>
            </a:r>
          </a:p>
        </p:txBody>
      </p:sp>
      <p:sp>
        <p:nvSpPr>
          <p:cNvPr id="11" name="TextBox 10"/>
          <p:cNvSpPr txBox="1"/>
          <p:nvPr/>
        </p:nvSpPr>
        <p:spPr>
          <a:xfrm>
            <a:off x="2024623" y="3446947"/>
            <a:ext cx="2195131" cy="2806925"/>
          </a:xfrm>
          <a:prstGeom prst="rect">
            <a:avLst/>
          </a:prstGeom>
        </p:spPr>
        <p:txBody>
          <a:bodyPr vert="horz" lIns="438912" tIns="219456" rIns="438912" bIns="219456"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38400" dirty="0">
                <a:solidFill>
                  <a:schemeClr val="tx1"/>
                </a:solidFill>
                <a:effectLst/>
              </a:rPr>
              <a:t>“</a:t>
            </a:r>
          </a:p>
        </p:txBody>
      </p:sp>
      <p:sp>
        <p:nvSpPr>
          <p:cNvPr id="12" name="Title 1"/>
          <p:cNvSpPr>
            <a:spLocks noGrp="1"/>
          </p:cNvSpPr>
          <p:nvPr>
            <p:ph type="title"/>
          </p:nvPr>
        </p:nvSpPr>
        <p:spPr>
          <a:xfrm>
            <a:off x="4219754" y="2926092"/>
            <a:ext cx="34038226" cy="13167355"/>
          </a:xfrm>
        </p:spPr>
        <p:txBody>
          <a:bodyPr anchor="ctr">
            <a:normAutofit/>
          </a:bodyPr>
          <a:lstStyle>
            <a:lvl1pPr algn="l">
              <a:defRPr sz="1536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194562" y="18653760"/>
            <a:ext cx="37307525" cy="4267200"/>
          </a:xfrm>
        </p:spPr>
        <p:txBody>
          <a:bodyPr vert="horz" lIns="91440" tIns="45720" rIns="91440" bIns="45720" rtlCol="0" anchor="b">
            <a:normAutofit/>
          </a:bodyPr>
          <a:lstStyle>
            <a:lvl1pPr>
              <a:buNone/>
              <a:defRPr lang="en-US" sz="96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2194562" y="22920960"/>
            <a:ext cx="37307525" cy="4876800"/>
          </a:xfrm>
        </p:spPr>
        <p:txBody>
          <a:bodyPr anchor="t">
            <a:normAutofit/>
          </a:bodyPr>
          <a:lstStyle>
            <a:lvl1pPr marL="0" indent="0" algn="l">
              <a:buNone/>
              <a:defRPr sz="7680">
                <a:solidFill>
                  <a:schemeClr val="tx1"/>
                </a:solidFill>
              </a:defRPr>
            </a:lvl1pPr>
            <a:lvl2pPr marL="2194560" indent="0">
              <a:buNone/>
              <a:defRPr sz="768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839560C-692A-406E-AC47-35009443A5A0}" type="slidenum">
              <a:rPr lang="en-US" smtClean="0"/>
              <a:pPr>
                <a:defRPr/>
              </a:pPr>
              <a:t>‹#›</a:t>
            </a:fld>
            <a:endParaRPr lang="en-US"/>
          </a:p>
        </p:txBody>
      </p:sp>
    </p:spTree>
    <p:extLst>
      <p:ext uri="{BB962C8B-B14F-4D97-AF65-F5344CB8AC3E}">
        <p14:creationId xmlns:p14="http://schemas.microsoft.com/office/powerpoint/2010/main" val="20766512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89" y="0"/>
            <a:ext cx="43769280" cy="32918400"/>
          </a:xfrm>
          <a:prstGeom prst="rect">
            <a:avLst/>
          </a:prstGeom>
        </p:spPr>
      </p:pic>
      <p:sp>
        <p:nvSpPr>
          <p:cNvPr id="2" name="Title 1"/>
          <p:cNvSpPr>
            <a:spLocks noGrp="1"/>
          </p:cNvSpPr>
          <p:nvPr>
            <p:ph type="title"/>
          </p:nvPr>
        </p:nvSpPr>
        <p:spPr>
          <a:xfrm>
            <a:off x="2229314" y="2926092"/>
            <a:ext cx="37307525" cy="13167355"/>
          </a:xfrm>
        </p:spPr>
        <p:txBody>
          <a:bodyPr vert="horz" lIns="91440" tIns="45720" rIns="91440" bIns="45720" rtlCol="0" anchor="ctr">
            <a:normAutofit/>
          </a:bodyPr>
          <a:lstStyle>
            <a:lvl1pPr>
              <a:defRPr lang="en-US" sz="13440"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2229314" y="16824960"/>
            <a:ext cx="37307525" cy="4023360"/>
          </a:xfrm>
        </p:spPr>
        <p:txBody>
          <a:bodyPr vert="horz" lIns="91440" tIns="45720" rIns="91440" bIns="45720" rtlCol="0" anchor="b">
            <a:normAutofit/>
          </a:bodyPr>
          <a:lstStyle>
            <a:lvl1pPr>
              <a:buNone/>
              <a:defRPr lang="en-US" sz="96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2229310" y="20848320"/>
            <a:ext cx="37307525" cy="6949440"/>
          </a:xfrm>
        </p:spPr>
        <p:txBody>
          <a:bodyPr anchor="t">
            <a:normAutofit/>
          </a:bodyPr>
          <a:lstStyle>
            <a:lvl1pPr marL="0" indent="0" algn="l">
              <a:buNone/>
              <a:defRPr sz="7680">
                <a:solidFill>
                  <a:schemeClr val="tx1"/>
                </a:solidFill>
              </a:defRPr>
            </a:lvl1pPr>
            <a:lvl2pPr marL="2194560" indent="0">
              <a:buNone/>
              <a:defRPr sz="768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839560C-692A-406E-AC47-35009443A5A0}" type="slidenum">
              <a:rPr lang="en-US" smtClean="0"/>
              <a:pPr>
                <a:defRPr/>
              </a:pPr>
              <a:t>‹#›</a:t>
            </a:fld>
            <a:endParaRPr lang="en-US"/>
          </a:p>
        </p:txBody>
      </p:sp>
    </p:spTree>
    <p:extLst>
      <p:ext uri="{BB962C8B-B14F-4D97-AF65-F5344CB8AC3E}">
        <p14:creationId xmlns:p14="http://schemas.microsoft.com/office/powerpoint/2010/main" val="13726050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89" y="0"/>
            <a:ext cx="43769280" cy="32918400"/>
          </a:xfrm>
          <a:prstGeom prst="rect">
            <a:avLst/>
          </a:prstGeom>
        </p:spPr>
      </p:pic>
      <p:sp>
        <p:nvSpPr>
          <p:cNvPr id="8" name="Title 1"/>
          <p:cNvSpPr>
            <a:spLocks noGrp="1"/>
          </p:cNvSpPr>
          <p:nvPr>
            <p:ph type="title"/>
          </p:nvPr>
        </p:nvSpPr>
        <p:spPr>
          <a:xfrm>
            <a:off x="2194560" y="2926087"/>
            <a:ext cx="37307520" cy="6990082"/>
          </a:xfrm>
        </p:spPr>
        <p:txBody>
          <a:bodyPr>
            <a:normAutofit/>
          </a:bodyPr>
          <a:lstStyle>
            <a:lvl1pPr>
              <a:defRPr sz="13440"/>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1865ABB-973D-4162-96BF-63AD8AB82A90}" type="slidenum">
              <a:rPr lang="en-US" smtClean="0"/>
              <a:pPr>
                <a:defRPr/>
              </a:pPr>
              <a:t>‹#›</a:t>
            </a:fld>
            <a:endParaRPr lang="en-US"/>
          </a:p>
        </p:txBody>
      </p:sp>
    </p:spTree>
    <p:extLst>
      <p:ext uri="{BB962C8B-B14F-4D97-AF65-F5344CB8AC3E}">
        <p14:creationId xmlns:p14="http://schemas.microsoft.com/office/powerpoint/2010/main" val="11029829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89" y="0"/>
            <a:ext cx="43769280" cy="32918400"/>
          </a:xfrm>
          <a:prstGeom prst="rect">
            <a:avLst/>
          </a:prstGeom>
        </p:spPr>
      </p:pic>
      <p:sp>
        <p:nvSpPr>
          <p:cNvPr id="2" name="Vertical Title 1"/>
          <p:cNvSpPr>
            <a:spLocks noGrp="1"/>
          </p:cNvSpPr>
          <p:nvPr>
            <p:ph type="title" orient="vert"/>
          </p:nvPr>
        </p:nvSpPr>
        <p:spPr>
          <a:xfrm>
            <a:off x="31454297" y="2926082"/>
            <a:ext cx="8047781" cy="24871685"/>
          </a:xfrm>
        </p:spPr>
        <p:txBody>
          <a:bodyPr vert="eaVert">
            <a:normAutofit/>
          </a:bodyPr>
          <a:lstStyle>
            <a:lvl1pPr>
              <a:defRPr sz="1344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194560" y="2926080"/>
            <a:ext cx="28752883" cy="2487168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38E2FC5-3957-4F45-8892-8AA180862785}" type="slidenum">
              <a:rPr lang="en-US" smtClean="0"/>
              <a:pPr>
                <a:defRPr/>
              </a:pPr>
              <a:t>‹#›</a:t>
            </a:fld>
            <a:endParaRPr lang="en-US"/>
          </a:p>
        </p:txBody>
      </p:sp>
    </p:spTree>
    <p:extLst>
      <p:ext uri="{BB962C8B-B14F-4D97-AF65-F5344CB8AC3E}">
        <p14:creationId xmlns:p14="http://schemas.microsoft.com/office/powerpoint/2010/main" val="755784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defPPr>
              <a:defRPr kern="1200" smtId="4294967295"/>
            </a:defPPr>
          </a:lstStyle>
          <a:p>
            <a:r>
              <a:rPr lang="en-US" smtClean="0"/>
              <a:t>Click to edit Master title style</a:t>
            </a:r>
            <a:endParaRPr lang="en-US"/>
          </a:p>
        </p:txBody>
      </p:sp>
      <p:sp>
        <p:nvSpPr>
          <p:cNvPr id="3" name="Text Placeholder 2"/>
          <p:cNvSpPr>
            <a:spLocks noGrp="1"/>
          </p:cNvSpPr>
          <p:nvPr>
            <p:ph type="body" sz="half" idx="1"/>
          </p:nvPr>
        </p:nvSpPr>
        <p:spPr>
          <a:xfrm>
            <a:off x="2193925" y="7680325"/>
            <a:ext cx="19675475" cy="21726525"/>
          </a:xfrm>
        </p:spPr>
        <p:txBody>
          <a:bodyPr/>
          <a:lstStyle>
            <a:defPPr>
              <a:defRPr kern="1200" smtId="4294967295"/>
            </a:def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22021800" y="7680325"/>
            <a:ext cx="19675475" cy="21726525"/>
          </a:xfrm>
        </p:spPr>
        <p:txBody>
          <a:bodyPr/>
          <a:lstStyle>
            <a:defPPr>
              <a:defRPr kern="1200" smtId="4294967295"/>
            </a:defPPr>
          </a:lstStyle>
          <a:p>
            <a:pPr lvl="0"/>
            <a:endParaRPr lang="en-US" noProof="0" smtClean="0"/>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4FA04B66-8F62-42BD-B0EA-2923AA341B7B}" type="slidenum">
              <a:rPr lang="en-US"/>
              <a:pPr>
                <a:defRPr/>
              </a:pPr>
              <a:t>‹#›</a:t>
            </a:fld>
            <a:endParaRPr lang="en-US"/>
          </a:p>
        </p:txBody>
      </p:sp>
    </p:spTree>
    <p:extLst>
      <p:ext uri="{BB962C8B-B14F-4D97-AF65-F5344CB8AC3E}">
        <p14:creationId xmlns:p14="http://schemas.microsoft.com/office/powerpoint/2010/main" val="10638675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89" y="0"/>
            <a:ext cx="43769280" cy="32918400"/>
          </a:xfrm>
          <a:prstGeom prst="rect">
            <a:avLst/>
          </a:prstGeom>
        </p:spPr>
      </p:pic>
      <p:sp>
        <p:nvSpPr>
          <p:cNvPr id="2" name="Title 1"/>
          <p:cNvSpPr>
            <a:spLocks noGrp="1"/>
          </p:cNvSpPr>
          <p:nvPr>
            <p:ph type="title"/>
          </p:nvPr>
        </p:nvSpPr>
        <p:spPr/>
        <p:txBody>
          <a:bodyPr>
            <a:normAutofit/>
          </a:bodyPr>
          <a:lstStyle>
            <a:lvl1pPr>
              <a:defRPr sz="13440"/>
            </a:lvl1p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844B6AF-379B-4B34-AAC6-97D3032A49C6}" type="slidenum">
              <a:rPr lang="en-US" smtClean="0"/>
              <a:pPr>
                <a:defRPr/>
              </a:pPr>
              <a:t>‹#›</a:t>
            </a:fld>
            <a:endParaRPr lang="en-US"/>
          </a:p>
        </p:txBody>
      </p:sp>
    </p:spTree>
    <p:extLst>
      <p:ext uri="{BB962C8B-B14F-4D97-AF65-F5344CB8AC3E}">
        <p14:creationId xmlns:p14="http://schemas.microsoft.com/office/powerpoint/2010/main" val="12635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89" y="0"/>
            <a:ext cx="43769280" cy="32918400"/>
          </a:xfrm>
          <a:prstGeom prst="rect">
            <a:avLst/>
          </a:prstGeom>
        </p:spPr>
      </p:pic>
      <p:sp>
        <p:nvSpPr>
          <p:cNvPr id="2" name="Title 1"/>
          <p:cNvSpPr>
            <a:spLocks noGrp="1"/>
          </p:cNvSpPr>
          <p:nvPr>
            <p:ph type="title"/>
          </p:nvPr>
        </p:nvSpPr>
        <p:spPr>
          <a:xfrm>
            <a:off x="2194570" y="15881189"/>
            <a:ext cx="37307520" cy="7050240"/>
          </a:xfrm>
        </p:spPr>
        <p:txBody>
          <a:bodyPr anchor="b">
            <a:normAutofit/>
          </a:bodyPr>
          <a:lstStyle>
            <a:lvl1pPr algn="l">
              <a:defRPr sz="1536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2194565" y="22931429"/>
            <a:ext cx="37307520" cy="4129920"/>
          </a:xfrm>
        </p:spPr>
        <p:txBody>
          <a:bodyPr anchor="t">
            <a:normAutofit/>
          </a:bodyPr>
          <a:lstStyle>
            <a:lvl1pPr marL="0" indent="0" algn="l">
              <a:buNone/>
              <a:defRPr sz="8640" cap="all">
                <a:solidFill>
                  <a:schemeClr val="tx1"/>
                </a:solidFill>
              </a:defRPr>
            </a:lvl1pPr>
            <a:lvl2pPr marL="2194560" indent="0">
              <a:buNone/>
              <a:defRPr sz="864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44BFBC0-7F94-4CE5-A00D-18BE726F285A}" type="slidenum">
              <a:rPr lang="en-US" smtClean="0"/>
              <a:pPr>
                <a:defRPr/>
              </a:pPr>
              <a:t>‹#›</a:t>
            </a:fld>
            <a:endParaRPr lang="en-US"/>
          </a:p>
        </p:txBody>
      </p:sp>
    </p:spTree>
    <p:extLst>
      <p:ext uri="{BB962C8B-B14F-4D97-AF65-F5344CB8AC3E}">
        <p14:creationId xmlns:p14="http://schemas.microsoft.com/office/powerpoint/2010/main" val="1916123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89" y="0"/>
            <a:ext cx="43769280" cy="329184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194565" y="10281927"/>
            <a:ext cx="18302630" cy="1751584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1199455" y="10281929"/>
            <a:ext cx="18302630" cy="17515838"/>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DF645C6-96DC-4F21-9A48-95AFF68A54A2}" type="slidenum">
              <a:rPr lang="en-US" smtClean="0"/>
              <a:pPr>
                <a:defRPr/>
              </a:pPr>
              <a:t>‹#›</a:t>
            </a:fld>
            <a:endParaRPr lang="en-US"/>
          </a:p>
        </p:txBody>
      </p:sp>
    </p:spTree>
    <p:extLst>
      <p:ext uri="{BB962C8B-B14F-4D97-AF65-F5344CB8AC3E}">
        <p14:creationId xmlns:p14="http://schemas.microsoft.com/office/powerpoint/2010/main" val="62188566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89" y="0"/>
            <a:ext cx="43769280" cy="32918400"/>
          </a:xfrm>
          <a:prstGeom prst="rect">
            <a:avLst/>
          </a:prstGeom>
        </p:spPr>
      </p:pic>
      <p:sp>
        <p:nvSpPr>
          <p:cNvPr id="2" name="Title 1"/>
          <p:cNvSpPr>
            <a:spLocks noGrp="1"/>
          </p:cNvSpPr>
          <p:nvPr>
            <p:ph type="title"/>
          </p:nvPr>
        </p:nvSpPr>
        <p:spPr/>
        <p:txBody>
          <a:bodyPr>
            <a:normAutofit/>
          </a:bodyPr>
          <a:lstStyle>
            <a:lvl1pPr>
              <a:defRPr sz="15360"/>
            </a:lvl1pPr>
          </a:lstStyle>
          <a:p>
            <a:r>
              <a:rPr lang="en-US" smtClean="0"/>
              <a:t>Click to edit Master title style</a:t>
            </a:r>
            <a:endParaRPr lang="en-US" dirty="0"/>
          </a:p>
        </p:txBody>
      </p:sp>
      <p:sp>
        <p:nvSpPr>
          <p:cNvPr id="3" name="Text Placeholder 2"/>
          <p:cNvSpPr>
            <a:spLocks noGrp="1"/>
          </p:cNvSpPr>
          <p:nvPr>
            <p:ph type="body" idx="1"/>
          </p:nvPr>
        </p:nvSpPr>
        <p:spPr>
          <a:xfrm>
            <a:off x="3568707" y="10647681"/>
            <a:ext cx="16994894" cy="2766058"/>
          </a:xfrm>
        </p:spPr>
        <p:txBody>
          <a:bodyPr anchor="b">
            <a:noAutofit/>
          </a:bodyPr>
          <a:lstStyle>
            <a:lvl1pPr marL="0" indent="0">
              <a:buNone/>
              <a:defRPr sz="11520" b="0"/>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4" name="Content Placeholder 3"/>
          <p:cNvSpPr>
            <a:spLocks noGrp="1"/>
          </p:cNvSpPr>
          <p:nvPr>
            <p:ph sz="half" idx="2"/>
          </p:nvPr>
        </p:nvSpPr>
        <p:spPr>
          <a:xfrm>
            <a:off x="2194560" y="13776965"/>
            <a:ext cx="18302630" cy="14020790"/>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2613376" y="10647681"/>
            <a:ext cx="16888704" cy="2766058"/>
          </a:xfrm>
        </p:spPr>
        <p:txBody>
          <a:bodyPr anchor="b">
            <a:noAutofit/>
          </a:bodyPr>
          <a:lstStyle>
            <a:lvl1pPr marL="0" indent="0">
              <a:buNone/>
              <a:defRPr sz="11520" b="0"/>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6" name="Content Placeholder 5"/>
          <p:cNvSpPr>
            <a:spLocks noGrp="1"/>
          </p:cNvSpPr>
          <p:nvPr>
            <p:ph sz="quarter" idx="4"/>
          </p:nvPr>
        </p:nvSpPr>
        <p:spPr>
          <a:xfrm>
            <a:off x="21199450" y="13776965"/>
            <a:ext cx="18302630" cy="14020790"/>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C2B12CE4-144C-4A27-8B3F-7EB79E6B2146}" type="slidenum">
              <a:rPr lang="en-US" smtClean="0"/>
              <a:pPr>
                <a:defRPr/>
              </a:pPr>
              <a:t>‹#›</a:t>
            </a:fld>
            <a:endParaRPr lang="en-US"/>
          </a:p>
        </p:txBody>
      </p:sp>
    </p:spTree>
    <p:extLst>
      <p:ext uri="{BB962C8B-B14F-4D97-AF65-F5344CB8AC3E}">
        <p14:creationId xmlns:p14="http://schemas.microsoft.com/office/powerpoint/2010/main" val="22951212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89" y="0"/>
            <a:ext cx="43769280" cy="32918400"/>
          </a:xfrm>
          <a:prstGeom prst="rect">
            <a:avLst/>
          </a:prstGeom>
        </p:spPr>
      </p:pic>
      <p:sp>
        <p:nvSpPr>
          <p:cNvPr id="2" name="Title 1"/>
          <p:cNvSpPr>
            <a:spLocks noGrp="1"/>
          </p:cNvSpPr>
          <p:nvPr>
            <p:ph type="title"/>
          </p:nvPr>
        </p:nvSpPr>
        <p:spPr>
          <a:xfrm>
            <a:off x="2194565" y="2926087"/>
            <a:ext cx="37307520" cy="6990082"/>
          </a:xfrm>
        </p:spPr>
        <p:txBody>
          <a:bodyPr>
            <a:normAutofit/>
          </a:bodyPr>
          <a:lstStyle>
            <a:lvl1pPr>
              <a:defRPr sz="15360"/>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8F1FAA83-0A80-48DF-A2A9-D01CE04D8E50}" type="slidenum">
              <a:rPr lang="en-US" smtClean="0"/>
              <a:pPr>
                <a:defRPr/>
              </a:pPr>
              <a:t>‹#›</a:t>
            </a:fld>
            <a:endParaRPr lang="en-US"/>
          </a:p>
        </p:txBody>
      </p:sp>
    </p:spTree>
    <p:extLst>
      <p:ext uri="{BB962C8B-B14F-4D97-AF65-F5344CB8AC3E}">
        <p14:creationId xmlns:p14="http://schemas.microsoft.com/office/powerpoint/2010/main" val="529688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89" y="0"/>
            <a:ext cx="43769280" cy="32918400"/>
          </a:xfrm>
          <a:prstGeom prst="rect">
            <a:avLst/>
          </a:prstGeom>
        </p:spPr>
      </p:pic>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8203DA95-0AAE-48A7-9DEF-F9FD3932C4A9}" type="slidenum">
              <a:rPr lang="en-US" smtClean="0"/>
              <a:pPr>
                <a:defRPr/>
              </a:pPr>
              <a:t>‹#›</a:t>
            </a:fld>
            <a:endParaRPr lang="en-US"/>
          </a:p>
        </p:txBody>
      </p:sp>
    </p:spTree>
    <p:extLst>
      <p:ext uri="{BB962C8B-B14F-4D97-AF65-F5344CB8AC3E}">
        <p14:creationId xmlns:p14="http://schemas.microsoft.com/office/powerpoint/2010/main" val="1154516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2" name="Picture 11"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89" y="0"/>
            <a:ext cx="43769280" cy="32918400"/>
          </a:xfrm>
          <a:prstGeom prst="rect">
            <a:avLst/>
          </a:prstGeom>
        </p:spPr>
      </p:pic>
      <p:sp>
        <p:nvSpPr>
          <p:cNvPr id="2" name="Title 1"/>
          <p:cNvSpPr>
            <a:spLocks noGrp="1"/>
          </p:cNvSpPr>
          <p:nvPr>
            <p:ph type="title"/>
          </p:nvPr>
        </p:nvSpPr>
        <p:spPr>
          <a:xfrm>
            <a:off x="2216246" y="7477766"/>
            <a:ext cx="13741968" cy="6908794"/>
          </a:xfrm>
        </p:spPr>
        <p:txBody>
          <a:bodyPr anchor="b">
            <a:normAutofit/>
          </a:bodyPr>
          <a:lstStyle>
            <a:lvl1pPr algn="l">
              <a:defRPr sz="11520" b="0"/>
            </a:lvl1pPr>
          </a:lstStyle>
          <a:p>
            <a:r>
              <a:rPr lang="en-US" smtClean="0"/>
              <a:t>Click to edit Master title style</a:t>
            </a:r>
            <a:endParaRPr lang="en-US" dirty="0"/>
          </a:p>
        </p:txBody>
      </p:sp>
      <p:sp>
        <p:nvSpPr>
          <p:cNvPr id="3" name="Content Placeholder 2"/>
          <p:cNvSpPr>
            <a:spLocks noGrp="1"/>
          </p:cNvSpPr>
          <p:nvPr>
            <p:ph idx="1"/>
          </p:nvPr>
        </p:nvSpPr>
        <p:spPr>
          <a:xfrm>
            <a:off x="17309494" y="2926085"/>
            <a:ext cx="22214280" cy="2487168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216246" y="14386562"/>
            <a:ext cx="13741968" cy="8859528"/>
          </a:xfrm>
        </p:spPr>
        <p:txBody>
          <a:bodyPr anchor="t">
            <a:normAutofit/>
          </a:bodyPr>
          <a:lstStyle>
            <a:lvl1pPr marL="0" indent="0">
              <a:buNone/>
              <a:defRPr sz="672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77038B2-2801-40BE-BC48-C628781FF49E}" type="slidenum">
              <a:rPr lang="en-US" smtClean="0"/>
              <a:pPr>
                <a:defRPr/>
              </a:pPr>
              <a:t>‹#›</a:t>
            </a:fld>
            <a:endParaRPr lang="en-US"/>
          </a:p>
        </p:txBody>
      </p:sp>
    </p:spTree>
    <p:extLst>
      <p:ext uri="{BB962C8B-B14F-4D97-AF65-F5344CB8AC3E}">
        <p14:creationId xmlns:p14="http://schemas.microsoft.com/office/powerpoint/2010/main" val="143774542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1" name="Picture 10"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89" y="0"/>
            <a:ext cx="43769280" cy="32918400"/>
          </a:xfrm>
          <a:prstGeom prst="rect">
            <a:avLst/>
          </a:prstGeom>
        </p:spPr>
      </p:pic>
      <p:sp>
        <p:nvSpPr>
          <p:cNvPr id="2" name="Title 1"/>
          <p:cNvSpPr>
            <a:spLocks noGrp="1"/>
          </p:cNvSpPr>
          <p:nvPr>
            <p:ph type="title"/>
          </p:nvPr>
        </p:nvSpPr>
        <p:spPr>
          <a:xfrm>
            <a:off x="2218215" y="8331226"/>
            <a:ext cx="19666579" cy="6583680"/>
          </a:xfrm>
        </p:spPr>
        <p:txBody>
          <a:bodyPr anchor="b">
            <a:normAutofit/>
          </a:bodyPr>
          <a:lstStyle>
            <a:lvl1pPr algn="l">
              <a:defRPr sz="1152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24140160" y="4389120"/>
            <a:ext cx="15361920" cy="219456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7680" dirty="0"/>
            </a:lvl1pPr>
          </a:lstStyle>
          <a:p>
            <a:pPr marL="0" lvl="0" indent="0" algn="ctr">
              <a:buNone/>
            </a:pPr>
            <a:r>
              <a:rPr lang="en-US" smtClean="0"/>
              <a:t>Drag picture to placeholder or click icon to add</a:t>
            </a:r>
            <a:endParaRPr lang="en-US" dirty="0"/>
          </a:p>
        </p:txBody>
      </p:sp>
      <p:sp>
        <p:nvSpPr>
          <p:cNvPr id="4" name="Text Placeholder 3"/>
          <p:cNvSpPr>
            <a:spLocks noGrp="1"/>
          </p:cNvSpPr>
          <p:nvPr>
            <p:ph type="body" sz="half" idx="2"/>
          </p:nvPr>
        </p:nvSpPr>
        <p:spPr>
          <a:xfrm>
            <a:off x="2218215" y="14914906"/>
            <a:ext cx="19666579" cy="8778240"/>
          </a:xfrm>
        </p:spPr>
        <p:txBody>
          <a:bodyPr anchor="t">
            <a:normAutofit/>
          </a:bodyPr>
          <a:lstStyle>
            <a:lvl1pPr marL="0" indent="0">
              <a:buNone/>
              <a:defRPr sz="768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00A3960-9A0E-4A4A-BE72-10B88343DD28}" type="slidenum">
              <a:rPr lang="en-US" smtClean="0"/>
              <a:pPr>
                <a:defRPr/>
              </a:pPr>
              <a:t>‹#›</a:t>
            </a:fld>
            <a:endParaRPr lang="en-US"/>
          </a:p>
        </p:txBody>
      </p:sp>
    </p:spTree>
    <p:extLst>
      <p:ext uri="{BB962C8B-B14F-4D97-AF65-F5344CB8AC3E}">
        <p14:creationId xmlns:p14="http://schemas.microsoft.com/office/powerpoint/2010/main" val="70132831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2926087"/>
            <a:ext cx="37307520" cy="6990082"/>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194560" y="10281929"/>
            <a:ext cx="37307520" cy="17515838"/>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1313820" y="28178767"/>
            <a:ext cx="5818430" cy="1813560"/>
          </a:xfrm>
          <a:prstGeom prst="rect">
            <a:avLst/>
          </a:prstGeom>
        </p:spPr>
        <p:txBody>
          <a:bodyPr vert="horz" lIns="91440" tIns="45720" rIns="91440" bIns="45720" rtlCol="0" anchor="ctr"/>
          <a:lstStyle>
            <a:lvl1pPr algn="r">
              <a:defRPr sz="4800" b="0" i="0">
                <a:solidFill>
                  <a:schemeClr val="tx1"/>
                </a:solidFill>
                <a:effectLst/>
                <a:latin typeface="+mn-lt"/>
              </a:defRPr>
            </a:lvl1pPr>
          </a:lstStyle>
          <a:p>
            <a:pPr>
              <a:defRPr/>
            </a:pPr>
            <a:endParaRPr lang="en-US"/>
          </a:p>
        </p:txBody>
      </p:sp>
      <p:sp>
        <p:nvSpPr>
          <p:cNvPr id="5" name="Footer Placeholder 4"/>
          <p:cNvSpPr>
            <a:spLocks noGrp="1"/>
          </p:cNvSpPr>
          <p:nvPr>
            <p:ph type="ftr" sz="quarter" idx="3"/>
          </p:nvPr>
        </p:nvSpPr>
        <p:spPr>
          <a:xfrm>
            <a:off x="2194562" y="28178767"/>
            <a:ext cx="28753493" cy="1813560"/>
          </a:xfrm>
          <a:prstGeom prst="rect">
            <a:avLst/>
          </a:prstGeom>
        </p:spPr>
        <p:txBody>
          <a:bodyPr vert="horz" lIns="91440" tIns="45720" rIns="91440" bIns="45720" rtlCol="0" anchor="ctr"/>
          <a:lstStyle>
            <a:lvl1pPr algn="l">
              <a:defRPr sz="4800" b="0" i="0">
                <a:solidFill>
                  <a:schemeClr val="tx1"/>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37498008" y="28178767"/>
            <a:ext cx="2004077" cy="1813560"/>
          </a:xfrm>
          <a:prstGeom prst="rect">
            <a:avLst/>
          </a:prstGeom>
        </p:spPr>
        <p:txBody>
          <a:bodyPr vert="horz" lIns="91440" tIns="45720" rIns="91440" bIns="45720" rtlCol="0" anchor="ctr"/>
          <a:lstStyle>
            <a:lvl1pPr algn="r">
              <a:defRPr sz="4800" b="0" i="0">
                <a:solidFill>
                  <a:schemeClr val="tx1"/>
                </a:solidFill>
                <a:effectLst/>
                <a:latin typeface="+mn-lt"/>
              </a:defRPr>
            </a:lvl1pPr>
          </a:lstStyle>
          <a:p>
            <a:pPr>
              <a:defRPr/>
            </a:pPr>
            <a:fld id="{2839560C-692A-406E-AC47-35009443A5A0}" type="slidenum">
              <a:rPr lang="en-US" smtClean="0"/>
              <a:pPr>
                <a:defRPr/>
              </a:pPr>
              <a:t>‹#›</a:t>
            </a:fld>
            <a:endParaRPr lang="en-US"/>
          </a:p>
        </p:txBody>
      </p:sp>
    </p:spTree>
    <p:extLst>
      <p:ext uri="{BB962C8B-B14F-4D97-AF65-F5344CB8AC3E}">
        <p14:creationId xmlns:p14="http://schemas.microsoft.com/office/powerpoint/2010/main" val="949242828"/>
      </p:ext>
    </p:extLst>
  </p:cSld>
  <p:clrMap bg1="dk1" tx1="lt1" bg2="dk2" tx2="lt2" accent1="accent1" accent2="accent2" accent3="accent3" accent4="accent4" accent5="accent5" accent6="accent6" hlink="hlink" folHlink="folHlink"/>
  <p:sldLayoutIdLst>
    <p:sldLayoutId id="2147484802" r:id="rId1"/>
    <p:sldLayoutId id="2147484803" r:id="rId2"/>
    <p:sldLayoutId id="2147484804" r:id="rId3"/>
    <p:sldLayoutId id="2147484805" r:id="rId4"/>
    <p:sldLayoutId id="2147484806" r:id="rId5"/>
    <p:sldLayoutId id="2147484807" r:id="rId6"/>
    <p:sldLayoutId id="2147484808" r:id="rId7"/>
    <p:sldLayoutId id="2147484809" r:id="rId8"/>
    <p:sldLayoutId id="2147484810" r:id="rId9"/>
    <p:sldLayoutId id="2147484811" r:id="rId10"/>
    <p:sldLayoutId id="2147484812" r:id="rId11"/>
    <p:sldLayoutId id="2147484813" r:id="rId12"/>
    <p:sldLayoutId id="2147484814" r:id="rId13"/>
    <p:sldLayoutId id="2147484815" r:id="rId14"/>
    <p:sldLayoutId id="2147484816" r:id="rId15"/>
    <p:sldLayoutId id="2147484817" r:id="rId16"/>
    <p:sldLayoutId id="2147484818" r:id="rId17"/>
    <p:sldLayoutId id="2147484819" r:id="rId18"/>
  </p:sldLayoutIdLst>
  <p:txStyles>
    <p:titleStyle>
      <a:lvl1pPr algn="l" defTabSz="2194560" rtl="0" eaLnBrk="1" latinLnBrk="0" hangingPunct="1">
        <a:spcBef>
          <a:spcPct val="0"/>
        </a:spcBef>
        <a:buNone/>
        <a:defRPr sz="1536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371600" indent="-1371600" algn="l" defTabSz="2194560" rtl="0" eaLnBrk="1" latinLnBrk="0" hangingPunct="1">
        <a:spcBef>
          <a:spcPts val="0"/>
        </a:spcBef>
        <a:spcAft>
          <a:spcPts val="4800"/>
        </a:spcAft>
        <a:buClr>
          <a:schemeClr val="tx1"/>
        </a:buClr>
        <a:buSzPct val="100000"/>
        <a:buFont typeface="Arial"/>
        <a:buChar char="•"/>
        <a:defRPr sz="8640" kern="1200" cap="none">
          <a:solidFill>
            <a:schemeClr val="tx1"/>
          </a:solidFill>
          <a:effectLst/>
          <a:latin typeface="+mn-lt"/>
          <a:ea typeface="+mn-ea"/>
          <a:cs typeface="+mn-cs"/>
        </a:defRPr>
      </a:lvl1pPr>
      <a:lvl2pPr marL="3566160" indent="-1371600" algn="l" defTabSz="2194560" rtl="0" eaLnBrk="1" latinLnBrk="0" hangingPunct="1">
        <a:spcBef>
          <a:spcPts val="0"/>
        </a:spcBef>
        <a:spcAft>
          <a:spcPts val="4800"/>
        </a:spcAft>
        <a:buClr>
          <a:schemeClr val="tx1"/>
        </a:buClr>
        <a:buSzPct val="100000"/>
        <a:buFont typeface="Arial"/>
        <a:buChar char="•"/>
        <a:defRPr sz="7680" kern="1200" cap="none">
          <a:solidFill>
            <a:schemeClr val="tx1"/>
          </a:solidFill>
          <a:effectLst/>
          <a:latin typeface="+mn-lt"/>
          <a:ea typeface="+mn-ea"/>
          <a:cs typeface="+mn-cs"/>
        </a:defRPr>
      </a:lvl2pPr>
      <a:lvl3pPr marL="5760720" indent="-1371600" algn="l" defTabSz="2194560" rtl="0" eaLnBrk="1" latinLnBrk="0" hangingPunct="1">
        <a:spcBef>
          <a:spcPts val="0"/>
        </a:spcBef>
        <a:spcAft>
          <a:spcPts val="4800"/>
        </a:spcAft>
        <a:buClr>
          <a:schemeClr val="tx1"/>
        </a:buClr>
        <a:buSzPct val="100000"/>
        <a:buFont typeface="Arial"/>
        <a:buChar char="•"/>
        <a:defRPr sz="6720" kern="1200" cap="none">
          <a:solidFill>
            <a:schemeClr val="tx1"/>
          </a:solidFill>
          <a:effectLst/>
          <a:latin typeface="+mn-lt"/>
          <a:ea typeface="+mn-ea"/>
          <a:cs typeface="+mn-cs"/>
        </a:defRPr>
      </a:lvl3pPr>
      <a:lvl4pPr marL="7406640" indent="-822960" algn="l" defTabSz="2194560" rtl="0" eaLnBrk="1" latinLnBrk="0" hangingPunct="1">
        <a:spcBef>
          <a:spcPts val="0"/>
        </a:spcBef>
        <a:spcAft>
          <a:spcPts val="4800"/>
        </a:spcAft>
        <a:buClr>
          <a:schemeClr val="tx1"/>
        </a:buClr>
        <a:buSzPct val="100000"/>
        <a:buFont typeface="Arial"/>
        <a:buChar char="•"/>
        <a:defRPr sz="5760" kern="1200" cap="none">
          <a:solidFill>
            <a:schemeClr val="tx1"/>
          </a:solidFill>
          <a:effectLst/>
          <a:latin typeface="+mn-lt"/>
          <a:ea typeface="+mn-ea"/>
          <a:cs typeface="+mn-cs"/>
        </a:defRPr>
      </a:lvl4pPr>
      <a:lvl5pPr marL="9601200" indent="-822960" algn="l" defTabSz="2194560" rtl="0" eaLnBrk="1" latinLnBrk="0" hangingPunct="1">
        <a:spcBef>
          <a:spcPts val="0"/>
        </a:spcBef>
        <a:spcAft>
          <a:spcPts val="4800"/>
        </a:spcAft>
        <a:buClr>
          <a:schemeClr val="tx1"/>
        </a:buClr>
        <a:buSzPct val="100000"/>
        <a:buFont typeface="Arial"/>
        <a:buChar char="•"/>
        <a:defRPr sz="5760" kern="1200" cap="none">
          <a:solidFill>
            <a:schemeClr val="tx1"/>
          </a:solidFill>
          <a:effectLst/>
          <a:latin typeface="+mn-lt"/>
          <a:ea typeface="+mn-ea"/>
          <a:cs typeface="+mn-cs"/>
        </a:defRPr>
      </a:lvl5pPr>
      <a:lvl6pPr marL="12070080" indent="-1097280" algn="l" defTabSz="2194560" rtl="0" eaLnBrk="1" latinLnBrk="0" hangingPunct="1">
        <a:spcBef>
          <a:spcPts val="0"/>
        </a:spcBef>
        <a:spcAft>
          <a:spcPts val="4800"/>
        </a:spcAft>
        <a:buClr>
          <a:schemeClr val="tx1"/>
        </a:buClr>
        <a:buSzPct val="100000"/>
        <a:buFont typeface="Arial"/>
        <a:buChar char="•"/>
        <a:defRPr sz="5760" kern="1200" cap="none">
          <a:solidFill>
            <a:schemeClr val="tx1"/>
          </a:solidFill>
          <a:effectLst/>
          <a:latin typeface="+mn-lt"/>
          <a:ea typeface="+mn-ea"/>
          <a:cs typeface="+mn-cs"/>
        </a:defRPr>
      </a:lvl6pPr>
      <a:lvl7pPr marL="14264640" indent="-1097280" algn="l" defTabSz="2194560" rtl="0" eaLnBrk="1" latinLnBrk="0" hangingPunct="1">
        <a:spcBef>
          <a:spcPts val="0"/>
        </a:spcBef>
        <a:spcAft>
          <a:spcPts val="4800"/>
        </a:spcAft>
        <a:buClr>
          <a:schemeClr val="tx1"/>
        </a:buClr>
        <a:buSzPct val="100000"/>
        <a:buFont typeface="Arial"/>
        <a:buChar char="•"/>
        <a:defRPr sz="5760" kern="1200" cap="none">
          <a:solidFill>
            <a:schemeClr val="tx1"/>
          </a:solidFill>
          <a:effectLst/>
          <a:latin typeface="+mn-lt"/>
          <a:ea typeface="+mn-ea"/>
          <a:cs typeface="+mn-cs"/>
        </a:defRPr>
      </a:lvl7pPr>
      <a:lvl8pPr marL="16459200" indent="-1097280" algn="l" defTabSz="2194560" rtl="0" eaLnBrk="1" latinLnBrk="0" hangingPunct="1">
        <a:spcBef>
          <a:spcPts val="0"/>
        </a:spcBef>
        <a:spcAft>
          <a:spcPts val="4800"/>
        </a:spcAft>
        <a:buClr>
          <a:schemeClr val="tx1"/>
        </a:buClr>
        <a:buSzPct val="100000"/>
        <a:buFont typeface="Arial"/>
        <a:buChar char="•"/>
        <a:defRPr sz="5760" kern="1200" cap="none">
          <a:solidFill>
            <a:schemeClr val="tx1"/>
          </a:solidFill>
          <a:effectLst/>
          <a:latin typeface="+mn-lt"/>
          <a:ea typeface="+mn-ea"/>
          <a:cs typeface="+mn-cs"/>
        </a:defRPr>
      </a:lvl8pPr>
      <a:lvl9pPr marL="18653760" indent="-1097280" algn="l" defTabSz="2194560" rtl="0" eaLnBrk="1" latinLnBrk="0" hangingPunct="1">
        <a:spcBef>
          <a:spcPts val="0"/>
        </a:spcBef>
        <a:spcAft>
          <a:spcPts val="4800"/>
        </a:spcAft>
        <a:buClr>
          <a:schemeClr val="tx1"/>
        </a:buClr>
        <a:buSzPct val="100000"/>
        <a:buFont typeface="Arial"/>
        <a:buChar char="•"/>
        <a:defRPr sz="5760" kern="1200" cap="none">
          <a:solidFill>
            <a:schemeClr val="tx1"/>
          </a:solidFill>
          <a:effectLst/>
          <a:latin typeface="+mn-lt"/>
          <a:ea typeface="+mn-ea"/>
          <a:cs typeface="+mn-cs"/>
        </a:defRPr>
      </a:lvl9pPr>
    </p:bodyStyle>
    <p:otherStyle>
      <a:defPPr>
        <a:defRPr lang="en-US"/>
      </a:defPPr>
      <a:lvl1pPr marL="0" algn="l" defTabSz="2194560" rtl="0" eaLnBrk="1" latinLnBrk="0" hangingPunct="1">
        <a:defRPr sz="8640" kern="1200">
          <a:solidFill>
            <a:schemeClr val="tx1"/>
          </a:solidFill>
          <a:latin typeface="+mn-lt"/>
          <a:ea typeface="+mn-ea"/>
          <a:cs typeface="+mn-cs"/>
        </a:defRPr>
      </a:lvl1pPr>
      <a:lvl2pPr marL="2194560" algn="l" defTabSz="2194560" rtl="0" eaLnBrk="1" latinLnBrk="0" hangingPunct="1">
        <a:defRPr sz="8640" kern="1200">
          <a:solidFill>
            <a:schemeClr val="tx1"/>
          </a:solidFill>
          <a:latin typeface="+mn-lt"/>
          <a:ea typeface="+mn-ea"/>
          <a:cs typeface="+mn-cs"/>
        </a:defRPr>
      </a:lvl2pPr>
      <a:lvl3pPr marL="4389120" algn="l" defTabSz="2194560" rtl="0" eaLnBrk="1" latinLnBrk="0" hangingPunct="1">
        <a:defRPr sz="8640" kern="1200">
          <a:solidFill>
            <a:schemeClr val="tx1"/>
          </a:solidFill>
          <a:latin typeface="+mn-lt"/>
          <a:ea typeface="+mn-ea"/>
          <a:cs typeface="+mn-cs"/>
        </a:defRPr>
      </a:lvl3pPr>
      <a:lvl4pPr marL="6583680" algn="l" defTabSz="2194560" rtl="0" eaLnBrk="1" latinLnBrk="0" hangingPunct="1">
        <a:defRPr sz="8640" kern="1200">
          <a:solidFill>
            <a:schemeClr val="tx1"/>
          </a:solidFill>
          <a:latin typeface="+mn-lt"/>
          <a:ea typeface="+mn-ea"/>
          <a:cs typeface="+mn-cs"/>
        </a:defRPr>
      </a:lvl4pPr>
      <a:lvl5pPr marL="8778240" algn="l" defTabSz="2194560" rtl="0" eaLnBrk="1" latinLnBrk="0" hangingPunct="1">
        <a:defRPr sz="8640" kern="1200">
          <a:solidFill>
            <a:schemeClr val="tx1"/>
          </a:solidFill>
          <a:latin typeface="+mn-lt"/>
          <a:ea typeface="+mn-ea"/>
          <a:cs typeface="+mn-cs"/>
        </a:defRPr>
      </a:lvl5pPr>
      <a:lvl6pPr marL="10972800" algn="l" defTabSz="2194560" rtl="0" eaLnBrk="1" latinLnBrk="0" hangingPunct="1">
        <a:defRPr sz="8640" kern="1200">
          <a:solidFill>
            <a:schemeClr val="tx1"/>
          </a:solidFill>
          <a:latin typeface="+mn-lt"/>
          <a:ea typeface="+mn-ea"/>
          <a:cs typeface="+mn-cs"/>
        </a:defRPr>
      </a:lvl6pPr>
      <a:lvl7pPr marL="13167360" algn="l" defTabSz="2194560" rtl="0" eaLnBrk="1" latinLnBrk="0" hangingPunct="1">
        <a:defRPr sz="8640" kern="1200">
          <a:solidFill>
            <a:schemeClr val="tx1"/>
          </a:solidFill>
          <a:latin typeface="+mn-lt"/>
          <a:ea typeface="+mn-ea"/>
          <a:cs typeface="+mn-cs"/>
        </a:defRPr>
      </a:lvl7pPr>
      <a:lvl8pPr marL="15361920" algn="l" defTabSz="2194560" rtl="0" eaLnBrk="1" latinLnBrk="0" hangingPunct="1">
        <a:defRPr sz="8640" kern="1200">
          <a:solidFill>
            <a:schemeClr val="tx1"/>
          </a:solidFill>
          <a:latin typeface="+mn-lt"/>
          <a:ea typeface="+mn-ea"/>
          <a:cs typeface="+mn-cs"/>
        </a:defRPr>
      </a:lvl8pPr>
      <a:lvl9pPr marL="17556480" algn="l" defTabSz="2194560" rtl="0" eaLnBrk="1" latinLnBrk="0" hangingPunct="1">
        <a:defRPr sz="864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tiff"/><Relationship Id="rId4" Type="http://schemas.openxmlformats.org/officeDocument/2006/relationships/image" Target="../media/image5.png"/><Relationship Id="rId1" Type="http://schemas.openxmlformats.org/officeDocument/2006/relationships/slideLayout" Target="../slideLayouts/slideLayout18.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p:cNvSpPr/>
          <p:nvPr/>
        </p:nvSpPr>
        <p:spPr>
          <a:xfrm>
            <a:off x="457200" y="16276683"/>
            <a:ext cx="13776325" cy="5154868"/>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382362" y="8200230"/>
            <a:ext cx="14003564" cy="6841331"/>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4" name="Rectangle 13"/>
          <p:cNvSpPr txBox="1">
            <a:spLocks noChangeArrowheads="1"/>
          </p:cNvSpPr>
          <p:nvPr/>
        </p:nvSpPr>
        <p:spPr bwMode="auto">
          <a:xfrm>
            <a:off x="2009774" y="1320005"/>
            <a:ext cx="39503350" cy="5495926"/>
          </a:xfrm>
          <a:prstGeom prst="rect">
            <a:avLst/>
          </a:prstGeom>
          <a:solidFill>
            <a:srgbClr val="0076CC"/>
          </a:solidFill>
          <a:ln>
            <a:solidFill>
              <a:schemeClr val="bg1"/>
            </a:solidFill>
          </a:ln>
        </p:spPr>
        <p:style>
          <a:lnRef idx="2">
            <a:schemeClr val="accent4"/>
          </a:lnRef>
          <a:fillRef idx="1">
            <a:schemeClr val="lt1"/>
          </a:fillRef>
          <a:effectRef idx="0">
            <a:schemeClr val="accent4"/>
          </a:effectRef>
          <a:fontRef idx="minor">
            <a:schemeClr val="dk1"/>
          </a:fontRef>
        </p:style>
        <p:txBody>
          <a:bodyPr vert="horz" wrap="square" lIns="376203" tIns="188102" rIns="376203" bIns="188102" anchor="ctr" anchorCtr="0" compatLnSpc="1">
            <a:prstTxWarp prst="textNoShape">
              <a:avLst/>
            </a:prstTxWarp>
          </a:bodyPr>
          <a:lstStyle>
            <a:defPPr>
              <a:defRPr kern="1200" smtId="4294967295"/>
            </a:defPPr>
            <a:lvl1pPr algn="ctr" defTabSz="3762375" rtl="0" eaLnBrk="0" fontAlgn="base" hangingPunct="0">
              <a:spcBef>
                <a:spcPct val="0"/>
              </a:spcBef>
              <a:spcAft>
                <a:spcPct val="0"/>
              </a:spcAft>
              <a:defRPr sz="18200">
                <a:solidFill>
                  <a:schemeClr val="tx2"/>
                </a:solidFill>
                <a:latin typeface="+mj-lt"/>
                <a:ea typeface="+mj-ea"/>
                <a:cs typeface="+mj-cs"/>
              </a:defRPr>
            </a:lvl1pPr>
            <a:lvl2pPr algn="ctr" defTabSz="3762375" rtl="0" eaLnBrk="0" fontAlgn="base" hangingPunct="0">
              <a:spcBef>
                <a:spcPct val="0"/>
              </a:spcBef>
              <a:spcAft>
                <a:spcPct val="0"/>
              </a:spcAft>
              <a:defRPr sz="18200">
                <a:solidFill>
                  <a:schemeClr val="tx2"/>
                </a:solidFill>
                <a:latin typeface="Arial"/>
              </a:defRPr>
            </a:lvl2pPr>
            <a:lvl3pPr algn="ctr" defTabSz="3762375" rtl="0" eaLnBrk="0" fontAlgn="base" hangingPunct="0">
              <a:spcBef>
                <a:spcPct val="0"/>
              </a:spcBef>
              <a:spcAft>
                <a:spcPct val="0"/>
              </a:spcAft>
              <a:defRPr sz="18200">
                <a:solidFill>
                  <a:schemeClr val="tx2"/>
                </a:solidFill>
                <a:latin typeface="Arial"/>
              </a:defRPr>
            </a:lvl3pPr>
            <a:lvl4pPr algn="ctr" defTabSz="3762375" rtl="0" eaLnBrk="0" fontAlgn="base" hangingPunct="0">
              <a:spcBef>
                <a:spcPct val="0"/>
              </a:spcBef>
              <a:spcAft>
                <a:spcPct val="0"/>
              </a:spcAft>
              <a:defRPr sz="18200">
                <a:solidFill>
                  <a:schemeClr val="tx2"/>
                </a:solidFill>
                <a:latin typeface="Arial"/>
              </a:defRPr>
            </a:lvl4pPr>
            <a:lvl5pPr algn="ctr" defTabSz="3762375" rtl="0" eaLnBrk="0" fontAlgn="base" hangingPunct="0">
              <a:spcBef>
                <a:spcPct val="0"/>
              </a:spcBef>
              <a:spcAft>
                <a:spcPct val="0"/>
              </a:spcAft>
              <a:defRPr sz="18200">
                <a:solidFill>
                  <a:schemeClr val="tx2"/>
                </a:solidFill>
                <a:latin typeface="Arial"/>
              </a:defRPr>
            </a:lvl5pPr>
            <a:lvl6pPr marL="457200" algn="ctr" defTabSz="3762375" rtl="0" fontAlgn="base">
              <a:spcBef>
                <a:spcPct val="0"/>
              </a:spcBef>
              <a:spcAft>
                <a:spcPct val="0"/>
              </a:spcAft>
              <a:defRPr sz="18200">
                <a:solidFill>
                  <a:schemeClr val="tx2"/>
                </a:solidFill>
                <a:latin typeface="Arial"/>
              </a:defRPr>
            </a:lvl6pPr>
            <a:lvl7pPr marL="914400" algn="ctr" defTabSz="3762375" rtl="0" fontAlgn="base">
              <a:spcBef>
                <a:spcPct val="0"/>
              </a:spcBef>
              <a:spcAft>
                <a:spcPct val="0"/>
              </a:spcAft>
              <a:defRPr sz="18200">
                <a:solidFill>
                  <a:schemeClr val="tx2"/>
                </a:solidFill>
                <a:latin typeface="Arial"/>
              </a:defRPr>
            </a:lvl7pPr>
            <a:lvl8pPr marL="1371600" algn="ctr" defTabSz="3762375" rtl="0" fontAlgn="base">
              <a:spcBef>
                <a:spcPct val="0"/>
              </a:spcBef>
              <a:spcAft>
                <a:spcPct val="0"/>
              </a:spcAft>
              <a:defRPr sz="18200">
                <a:solidFill>
                  <a:schemeClr val="tx2"/>
                </a:solidFill>
                <a:latin typeface="Arial"/>
              </a:defRPr>
            </a:lvl8pPr>
            <a:lvl9pPr marL="1828800" algn="ctr" defTabSz="3762375" rtl="0" fontAlgn="base">
              <a:spcBef>
                <a:spcPct val="0"/>
              </a:spcBef>
              <a:spcAft>
                <a:spcPct val="0"/>
              </a:spcAft>
              <a:defRPr sz="18200">
                <a:solidFill>
                  <a:schemeClr val="tx2"/>
                </a:solidFill>
                <a:latin typeface="Arial"/>
              </a:defRPr>
            </a:lvl9pPr>
          </a:lstStyle>
          <a:p>
            <a:pPr eaLnBrk="1" hangingPunct="1"/>
            <a:r>
              <a:rPr lang="en-US" sz="8400" b="1" dirty="0" smtClean="0">
                <a:solidFill>
                  <a:schemeClr val="bg1"/>
                </a:solidFill>
                <a:latin typeface="Lucida Grande" pitchFamily="2" charset="0"/>
              </a:rPr>
              <a:t>    The </a:t>
            </a:r>
            <a:r>
              <a:rPr lang="en-US" sz="8400" b="1" dirty="0" smtClean="0">
                <a:solidFill>
                  <a:schemeClr val="bg1"/>
                </a:solidFill>
                <a:latin typeface="Lucida Grande" pitchFamily="2" charset="0"/>
              </a:rPr>
              <a:t>Benefits of and Barriers to </a:t>
            </a:r>
            <a:r>
              <a:rPr lang="en-US" sz="8400" b="1" dirty="0" smtClean="0">
                <a:solidFill>
                  <a:schemeClr val="bg1"/>
                </a:solidFill>
                <a:latin typeface="Lucida Grande" pitchFamily="2" charset="0"/>
              </a:rPr>
              <a:t>Psychiatric Advance </a:t>
            </a:r>
          </a:p>
          <a:p>
            <a:pPr eaLnBrk="1" hangingPunct="1"/>
            <a:r>
              <a:rPr lang="en-US" sz="8400" b="1" dirty="0" smtClean="0">
                <a:solidFill>
                  <a:schemeClr val="bg1"/>
                </a:solidFill>
                <a:latin typeface="Lucida Grande" pitchFamily="2" charset="0"/>
              </a:rPr>
              <a:t>Directive </a:t>
            </a:r>
            <a:r>
              <a:rPr lang="en-US" sz="8400" b="1" dirty="0" smtClean="0">
                <a:solidFill>
                  <a:schemeClr val="bg1"/>
                </a:solidFill>
                <a:latin typeface="Lucida Grande" pitchFamily="2" charset="0"/>
              </a:rPr>
              <a:t>Implementation</a:t>
            </a:r>
            <a:r>
              <a:rPr lang="en-US" sz="6000" dirty="0" smtClean="0">
                <a:solidFill>
                  <a:schemeClr val="bg1"/>
                </a:solidFill>
                <a:latin typeface="Lucida Grande" pitchFamily="2" charset="0"/>
              </a:rPr>
              <a:t/>
            </a:r>
            <a:br>
              <a:rPr lang="en-US" sz="6000" dirty="0" smtClean="0">
                <a:solidFill>
                  <a:schemeClr val="bg1"/>
                </a:solidFill>
                <a:latin typeface="Lucida Grande" pitchFamily="2" charset="0"/>
              </a:rPr>
            </a:br>
            <a:r>
              <a:rPr lang="en-US" sz="5600" i="1" dirty="0" smtClean="0">
                <a:solidFill>
                  <a:schemeClr val="bg1"/>
                </a:solidFill>
                <a:latin typeface="Lucida Grande" pitchFamily="2" charset="0"/>
              </a:rPr>
              <a:t>Lauren A. Haindfield, B.S., MSN Candidate</a:t>
            </a:r>
            <a:br>
              <a:rPr lang="en-US" sz="5600" i="1" dirty="0" smtClean="0">
                <a:solidFill>
                  <a:schemeClr val="bg1"/>
                </a:solidFill>
                <a:latin typeface="Lucida Grande" pitchFamily="2" charset="0"/>
              </a:rPr>
            </a:br>
            <a:r>
              <a:rPr lang="en-US" sz="5600" i="1" dirty="0" smtClean="0">
                <a:solidFill>
                  <a:schemeClr val="bg1"/>
                </a:solidFill>
                <a:latin typeface="Lucida Grande" pitchFamily="2" charset="0"/>
              </a:rPr>
              <a:t>Faculty Advisor: Barbara Harris, PhD, RN</a:t>
            </a:r>
          </a:p>
          <a:p>
            <a:pPr eaLnBrk="1" hangingPunct="1"/>
            <a:r>
              <a:rPr lang="en-US" sz="5600" i="1" dirty="0" smtClean="0">
                <a:solidFill>
                  <a:schemeClr val="bg1"/>
                </a:solidFill>
                <a:latin typeface="Lucida Grande" pitchFamily="2" charset="0"/>
              </a:rPr>
              <a:t>DePaul University</a:t>
            </a:r>
          </a:p>
        </p:txBody>
      </p:sp>
      <p:sp>
        <p:nvSpPr>
          <p:cNvPr id="38" name="Rectangle 42"/>
          <p:cNvSpPr>
            <a:spLocks noChangeArrowheads="1"/>
          </p:cNvSpPr>
          <p:nvPr/>
        </p:nvSpPr>
        <p:spPr bwMode="auto">
          <a:xfrm>
            <a:off x="2173568" y="1304924"/>
            <a:ext cx="457200" cy="5495925"/>
          </a:xfrm>
          <a:prstGeom prst="rect">
            <a:avLst/>
          </a:prstGeom>
          <a:solidFill>
            <a:srgbClr val="00B0F0"/>
          </a:solidFill>
          <a:ln>
            <a:noFill/>
          </a:ln>
        </p:spPr>
        <p:txBody>
          <a:bodyPr wrap="none" anchor="ctr"/>
          <a:lstStyle>
            <a:defPPr>
              <a:defRPr kern="1200" smtId="4294967295"/>
            </a:defPPr>
          </a:lstStyle>
          <a:p>
            <a:endParaRPr lang="en-US"/>
          </a:p>
        </p:txBody>
      </p:sp>
      <p:sp>
        <p:nvSpPr>
          <p:cNvPr id="39" name="Rectangle 43"/>
          <p:cNvSpPr>
            <a:spLocks noChangeArrowheads="1"/>
          </p:cNvSpPr>
          <p:nvPr/>
        </p:nvSpPr>
        <p:spPr bwMode="auto">
          <a:xfrm>
            <a:off x="41224200" y="1304924"/>
            <a:ext cx="457200" cy="5495925"/>
          </a:xfrm>
          <a:prstGeom prst="rect">
            <a:avLst/>
          </a:prstGeom>
          <a:solidFill>
            <a:srgbClr val="00B0F0"/>
          </a:solidFill>
          <a:ln>
            <a:noFill/>
          </a:ln>
        </p:spPr>
        <p:txBody>
          <a:bodyPr wrap="none" anchor="ctr"/>
          <a:lstStyle>
            <a:defPPr>
              <a:defRPr kern="1200" smtId="4294967295"/>
            </a:defPPr>
          </a:lstStyle>
          <a:p>
            <a:endParaRPr lang="en-US"/>
          </a:p>
        </p:txBody>
      </p:sp>
      <p:sp>
        <p:nvSpPr>
          <p:cNvPr id="2051" name="Rectangle 17"/>
          <p:cNvSpPr>
            <a:spLocks noChangeArrowheads="1"/>
          </p:cNvSpPr>
          <p:nvPr/>
        </p:nvSpPr>
        <p:spPr bwMode="auto">
          <a:xfrm>
            <a:off x="457200" y="7346949"/>
            <a:ext cx="13893800" cy="743742"/>
          </a:xfrm>
          <a:prstGeom prst="rect">
            <a:avLst/>
          </a:prstGeom>
          <a:solidFill>
            <a:srgbClr val="0076CC"/>
          </a:solidFill>
          <a:ln w="9525" cap="flat">
            <a:solidFill>
              <a:schemeClr val="bg1"/>
            </a:solidFill>
            <a:miter lim="800000"/>
          </a:ln>
        </p:spPr>
        <p:txBody>
          <a:bodyPr wrap="none" lIns="171433" tIns="85716" rIns="171433" bIns="85716" anchor="ctr"/>
          <a:lstStyle>
            <a:defPPr>
              <a:defRPr kern="1200" smtId="4294967295"/>
            </a:defPPr>
          </a:lstStyle>
          <a:p>
            <a:pPr algn="ctr" defTabSz="4703763"/>
            <a:r>
              <a:rPr lang="en-US" sz="3600" b="1" dirty="0" smtClean="0">
                <a:solidFill>
                  <a:sysClr val="windowText" lastClr="000000"/>
                </a:solidFill>
                <a:latin typeface="Lucida Grande" pitchFamily="2" charset="0"/>
              </a:rPr>
              <a:t>Background</a:t>
            </a:r>
            <a:endParaRPr lang="en-US" sz="3600" b="1" dirty="0">
              <a:solidFill>
                <a:sysClr val="windowText" lastClr="000000"/>
              </a:solidFill>
              <a:latin typeface="Lucida Grande" pitchFamily="2" charset="0"/>
            </a:endParaRPr>
          </a:p>
        </p:txBody>
      </p:sp>
      <p:sp>
        <p:nvSpPr>
          <p:cNvPr id="2052" name="Rectangle 19"/>
          <p:cNvSpPr>
            <a:spLocks noChangeArrowheads="1"/>
          </p:cNvSpPr>
          <p:nvPr/>
        </p:nvSpPr>
        <p:spPr bwMode="auto">
          <a:xfrm>
            <a:off x="14864883" y="7391253"/>
            <a:ext cx="13893800" cy="743744"/>
          </a:xfrm>
          <a:prstGeom prst="rect">
            <a:avLst/>
          </a:prstGeom>
          <a:solidFill>
            <a:srgbClr val="0076CC"/>
          </a:solidFill>
          <a:ln w="9525">
            <a:solidFill>
              <a:schemeClr val="bg1"/>
            </a:solidFill>
            <a:miter lim="800000"/>
          </a:ln>
        </p:spPr>
        <p:txBody>
          <a:bodyPr wrap="none" lIns="171433" tIns="85716" rIns="171433" bIns="85716" anchor="ctr"/>
          <a:lstStyle>
            <a:defPPr>
              <a:defRPr kern="1200" smtId="4294967295"/>
            </a:defPPr>
          </a:lstStyle>
          <a:p>
            <a:pPr algn="ctr" defTabSz="4703763"/>
            <a:r>
              <a:rPr lang="en-US" sz="3600" b="1" dirty="0" smtClean="0">
                <a:solidFill>
                  <a:sysClr val="windowText" lastClr="000000"/>
                </a:solidFill>
                <a:latin typeface="Lucida Grande" pitchFamily="2" charset="0"/>
              </a:rPr>
              <a:t>Theoretical Framework</a:t>
            </a:r>
            <a:endParaRPr lang="en-US" sz="3600" b="1" dirty="0">
              <a:solidFill>
                <a:sysClr val="windowText" lastClr="000000"/>
              </a:solidFill>
              <a:latin typeface="Lucida Grande" pitchFamily="2" charset="0"/>
            </a:endParaRPr>
          </a:p>
        </p:txBody>
      </p:sp>
      <p:sp>
        <p:nvSpPr>
          <p:cNvPr id="2053" name="Rectangle 20"/>
          <p:cNvSpPr>
            <a:spLocks noChangeArrowheads="1"/>
          </p:cNvSpPr>
          <p:nvPr/>
        </p:nvSpPr>
        <p:spPr bwMode="auto">
          <a:xfrm>
            <a:off x="29398288" y="20779216"/>
            <a:ext cx="13893800" cy="723900"/>
          </a:xfrm>
          <a:prstGeom prst="rect">
            <a:avLst/>
          </a:prstGeom>
          <a:solidFill>
            <a:srgbClr val="0076CC"/>
          </a:solidFill>
          <a:ln w="9525">
            <a:solidFill>
              <a:schemeClr val="bg1"/>
            </a:solidFill>
            <a:miter lim="800000"/>
          </a:ln>
        </p:spPr>
        <p:txBody>
          <a:bodyPr wrap="none" lIns="171433" tIns="85716" rIns="171433" bIns="85716" anchor="ctr"/>
          <a:lstStyle>
            <a:defPPr>
              <a:defRPr kern="1200" smtId="4294967295"/>
            </a:defPPr>
          </a:lstStyle>
          <a:p>
            <a:pPr algn="ctr" defTabSz="4703763"/>
            <a:r>
              <a:rPr lang="en-US" sz="3600" b="1" dirty="0">
                <a:solidFill>
                  <a:sysClr val="windowText" lastClr="000000"/>
                </a:solidFill>
                <a:latin typeface="Lucida Grande" pitchFamily="2" charset="0"/>
              </a:rPr>
              <a:t>Conclusion</a:t>
            </a:r>
          </a:p>
        </p:txBody>
      </p:sp>
      <p:sp>
        <p:nvSpPr>
          <p:cNvPr id="2054" name="Text Box 21"/>
          <p:cNvSpPr txBox="1">
            <a:spLocks noChangeArrowheads="1"/>
          </p:cNvSpPr>
          <p:nvPr/>
        </p:nvSpPr>
        <p:spPr bwMode="auto">
          <a:xfrm>
            <a:off x="738869" y="16904956"/>
            <a:ext cx="13290550" cy="157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71433" tIns="85716" rIns="171433" bIns="85716">
            <a:spAutoFit/>
          </a:bodyPr>
          <a:lstStyle>
            <a:defPPr>
              <a:defRPr kern="1200" smtId="4294967295"/>
            </a:defPPr>
            <a:lvl1pPr defTabSz="4703763" eaLnBrk="0" hangingPunct="0">
              <a:defRPr sz="3800">
                <a:solidFill>
                  <a:schemeClr val="tx1"/>
                </a:solidFill>
                <a:latin typeface="Arial"/>
              </a:defRPr>
            </a:lvl1pPr>
            <a:lvl2pPr marL="742950" indent="-285750" defTabSz="4703763" eaLnBrk="0" hangingPunct="0">
              <a:defRPr sz="3800">
                <a:solidFill>
                  <a:schemeClr val="tx1"/>
                </a:solidFill>
                <a:latin typeface="Arial"/>
              </a:defRPr>
            </a:lvl2pPr>
            <a:lvl3pPr marL="1143000" indent="-228600" defTabSz="4703763" eaLnBrk="0" hangingPunct="0">
              <a:defRPr sz="3800">
                <a:solidFill>
                  <a:schemeClr val="tx1"/>
                </a:solidFill>
                <a:latin typeface="Arial"/>
              </a:defRPr>
            </a:lvl3pPr>
            <a:lvl4pPr marL="1600200" indent="-228600" defTabSz="4703763" eaLnBrk="0" hangingPunct="0">
              <a:defRPr sz="3800">
                <a:solidFill>
                  <a:schemeClr val="tx1"/>
                </a:solidFill>
                <a:latin typeface="Arial"/>
              </a:defRPr>
            </a:lvl4pPr>
            <a:lvl5pPr marL="2057400" indent="-228600" defTabSz="4703763" eaLnBrk="0" hangingPunct="0">
              <a:defRPr sz="3800">
                <a:solidFill>
                  <a:schemeClr val="tx1"/>
                </a:solidFill>
                <a:latin typeface="Arial"/>
              </a:defRPr>
            </a:lvl5pPr>
            <a:lvl6pPr marL="2514600" indent="-228600" defTabSz="4703763" eaLnBrk="0" fontAlgn="base" hangingPunct="0">
              <a:spcBef>
                <a:spcPct val="0"/>
              </a:spcBef>
              <a:spcAft>
                <a:spcPct val="0"/>
              </a:spcAft>
              <a:defRPr sz="3800">
                <a:solidFill>
                  <a:schemeClr val="tx1"/>
                </a:solidFill>
                <a:latin typeface="Arial"/>
              </a:defRPr>
            </a:lvl6pPr>
            <a:lvl7pPr marL="2971800" indent="-228600" defTabSz="4703763" eaLnBrk="0" fontAlgn="base" hangingPunct="0">
              <a:spcBef>
                <a:spcPct val="0"/>
              </a:spcBef>
              <a:spcAft>
                <a:spcPct val="0"/>
              </a:spcAft>
              <a:defRPr sz="3800">
                <a:solidFill>
                  <a:schemeClr val="tx1"/>
                </a:solidFill>
                <a:latin typeface="Arial"/>
              </a:defRPr>
            </a:lvl7pPr>
            <a:lvl8pPr marL="3429000" indent="-228600" defTabSz="4703763" eaLnBrk="0" fontAlgn="base" hangingPunct="0">
              <a:spcBef>
                <a:spcPct val="0"/>
              </a:spcBef>
              <a:spcAft>
                <a:spcPct val="0"/>
              </a:spcAft>
              <a:defRPr sz="3800">
                <a:solidFill>
                  <a:schemeClr val="tx1"/>
                </a:solidFill>
                <a:latin typeface="Arial"/>
              </a:defRPr>
            </a:lvl8pPr>
            <a:lvl9pPr marL="3886200" indent="-228600" defTabSz="4703763" eaLnBrk="0" fontAlgn="base" hangingPunct="0">
              <a:spcBef>
                <a:spcPct val="0"/>
              </a:spcBef>
              <a:spcAft>
                <a:spcPct val="0"/>
              </a:spcAft>
              <a:defRPr sz="3800">
                <a:solidFill>
                  <a:schemeClr val="tx1"/>
                </a:solidFill>
                <a:latin typeface="Arial"/>
              </a:defRPr>
            </a:lvl9pPr>
          </a:lstStyle>
          <a:p>
            <a:pPr eaLnBrk="1" hangingPunct="1"/>
            <a:endParaRPr lang="en-US" sz="9200"/>
          </a:p>
        </p:txBody>
      </p:sp>
      <p:sp>
        <p:nvSpPr>
          <p:cNvPr id="2055" name="Text Box 22"/>
          <p:cNvSpPr txBox="1">
            <a:spLocks noChangeArrowheads="1"/>
          </p:cNvSpPr>
          <p:nvPr/>
        </p:nvSpPr>
        <p:spPr bwMode="auto">
          <a:xfrm>
            <a:off x="609601" y="19336854"/>
            <a:ext cx="13776325" cy="157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71433" tIns="85716" rIns="171433" bIns="85716">
            <a:spAutoFit/>
          </a:bodyPr>
          <a:lstStyle>
            <a:defPPr>
              <a:defRPr kern="1200" smtId="4294967295"/>
            </a:defPPr>
            <a:lvl1pPr defTabSz="4703763" eaLnBrk="0" hangingPunct="0">
              <a:defRPr sz="3800">
                <a:solidFill>
                  <a:schemeClr val="tx1"/>
                </a:solidFill>
                <a:latin typeface="Arial"/>
              </a:defRPr>
            </a:lvl1pPr>
            <a:lvl2pPr marL="742950" indent="-285750" defTabSz="4703763" eaLnBrk="0" hangingPunct="0">
              <a:defRPr sz="3800">
                <a:solidFill>
                  <a:schemeClr val="tx1"/>
                </a:solidFill>
                <a:latin typeface="Arial"/>
              </a:defRPr>
            </a:lvl2pPr>
            <a:lvl3pPr marL="1143000" indent="-228600" defTabSz="4703763" eaLnBrk="0" hangingPunct="0">
              <a:defRPr sz="3800">
                <a:solidFill>
                  <a:schemeClr val="tx1"/>
                </a:solidFill>
                <a:latin typeface="Arial"/>
              </a:defRPr>
            </a:lvl3pPr>
            <a:lvl4pPr marL="1600200" indent="-228600" defTabSz="4703763" eaLnBrk="0" hangingPunct="0">
              <a:defRPr sz="3800">
                <a:solidFill>
                  <a:schemeClr val="tx1"/>
                </a:solidFill>
                <a:latin typeface="Arial"/>
              </a:defRPr>
            </a:lvl4pPr>
            <a:lvl5pPr marL="2057400" indent="-228600" defTabSz="4703763" eaLnBrk="0" hangingPunct="0">
              <a:defRPr sz="3800">
                <a:solidFill>
                  <a:schemeClr val="tx1"/>
                </a:solidFill>
                <a:latin typeface="Arial"/>
              </a:defRPr>
            </a:lvl5pPr>
            <a:lvl6pPr marL="2514600" indent="-228600" defTabSz="4703763" eaLnBrk="0" fontAlgn="base" hangingPunct="0">
              <a:spcBef>
                <a:spcPct val="0"/>
              </a:spcBef>
              <a:spcAft>
                <a:spcPct val="0"/>
              </a:spcAft>
              <a:defRPr sz="3800">
                <a:solidFill>
                  <a:schemeClr val="tx1"/>
                </a:solidFill>
                <a:latin typeface="Arial"/>
              </a:defRPr>
            </a:lvl6pPr>
            <a:lvl7pPr marL="2971800" indent="-228600" defTabSz="4703763" eaLnBrk="0" fontAlgn="base" hangingPunct="0">
              <a:spcBef>
                <a:spcPct val="0"/>
              </a:spcBef>
              <a:spcAft>
                <a:spcPct val="0"/>
              </a:spcAft>
              <a:defRPr sz="3800">
                <a:solidFill>
                  <a:schemeClr val="tx1"/>
                </a:solidFill>
                <a:latin typeface="Arial"/>
              </a:defRPr>
            </a:lvl7pPr>
            <a:lvl8pPr marL="3429000" indent="-228600" defTabSz="4703763" eaLnBrk="0" fontAlgn="base" hangingPunct="0">
              <a:spcBef>
                <a:spcPct val="0"/>
              </a:spcBef>
              <a:spcAft>
                <a:spcPct val="0"/>
              </a:spcAft>
              <a:defRPr sz="3800">
                <a:solidFill>
                  <a:schemeClr val="tx1"/>
                </a:solidFill>
                <a:latin typeface="Arial"/>
              </a:defRPr>
            </a:lvl8pPr>
            <a:lvl9pPr marL="3886200" indent="-228600" defTabSz="4703763" eaLnBrk="0" fontAlgn="base" hangingPunct="0">
              <a:spcBef>
                <a:spcPct val="0"/>
              </a:spcBef>
              <a:spcAft>
                <a:spcPct val="0"/>
              </a:spcAft>
              <a:defRPr sz="3800">
                <a:solidFill>
                  <a:schemeClr val="tx1"/>
                </a:solidFill>
                <a:latin typeface="Arial"/>
              </a:defRPr>
            </a:lvl9pPr>
          </a:lstStyle>
          <a:p>
            <a:pPr eaLnBrk="1" hangingPunct="1"/>
            <a:endParaRPr lang="en-US" sz="9200"/>
          </a:p>
        </p:txBody>
      </p:sp>
      <p:sp>
        <p:nvSpPr>
          <p:cNvPr id="2056" name="Rectangle 25"/>
          <p:cNvSpPr>
            <a:spLocks noChangeArrowheads="1"/>
          </p:cNvSpPr>
          <p:nvPr/>
        </p:nvSpPr>
        <p:spPr bwMode="auto">
          <a:xfrm>
            <a:off x="306326" y="15380465"/>
            <a:ext cx="13893800" cy="739775"/>
          </a:xfrm>
          <a:prstGeom prst="rect">
            <a:avLst/>
          </a:prstGeom>
          <a:solidFill>
            <a:srgbClr val="0076CC"/>
          </a:solidFill>
          <a:ln w="9525">
            <a:solidFill>
              <a:schemeClr val="bg1"/>
            </a:solidFill>
            <a:miter lim="800000"/>
          </a:ln>
        </p:spPr>
        <p:txBody>
          <a:bodyPr wrap="none" lIns="171433" tIns="85716" rIns="171433" bIns="85716" anchor="ctr"/>
          <a:lstStyle>
            <a:defPPr>
              <a:defRPr kern="1200" smtId="4294967295"/>
            </a:defPPr>
          </a:lstStyle>
          <a:p>
            <a:pPr algn="ctr" defTabSz="4703763"/>
            <a:r>
              <a:rPr lang="en-US" sz="3600" b="1" dirty="0" smtClean="0">
                <a:solidFill>
                  <a:sysClr val="windowText" lastClr="000000"/>
                </a:solidFill>
                <a:latin typeface="Lucida Grande" pitchFamily="2" charset="0"/>
              </a:rPr>
              <a:t>Purpose</a:t>
            </a:r>
            <a:endParaRPr lang="en-US" sz="3600" b="1" dirty="0">
              <a:solidFill>
                <a:sysClr val="windowText" lastClr="000000"/>
              </a:solidFill>
              <a:latin typeface="Lucida Grande" pitchFamily="2" charset="0"/>
            </a:endParaRPr>
          </a:p>
        </p:txBody>
      </p:sp>
      <p:sp>
        <p:nvSpPr>
          <p:cNvPr id="2057" name="Rectangle 26"/>
          <p:cNvSpPr>
            <a:spLocks noChangeArrowheads="1"/>
          </p:cNvSpPr>
          <p:nvPr/>
        </p:nvSpPr>
        <p:spPr bwMode="auto">
          <a:xfrm>
            <a:off x="29381450" y="28238102"/>
            <a:ext cx="13893800" cy="617210"/>
          </a:xfrm>
          <a:prstGeom prst="rect">
            <a:avLst/>
          </a:prstGeom>
          <a:solidFill>
            <a:srgbClr val="0076CC"/>
          </a:solidFill>
          <a:ln w="9525">
            <a:solidFill>
              <a:schemeClr val="bg1"/>
            </a:solidFill>
            <a:miter lim="800000"/>
          </a:ln>
        </p:spPr>
        <p:txBody>
          <a:bodyPr wrap="none" lIns="171433" tIns="85716" rIns="171433" bIns="85716" anchor="ctr"/>
          <a:lstStyle>
            <a:defPPr>
              <a:defRPr kern="1200" smtId="4294967295"/>
            </a:defPPr>
          </a:lstStyle>
          <a:p>
            <a:pPr algn="ctr" defTabSz="4703763"/>
            <a:r>
              <a:rPr lang="en-US" sz="3600" b="1">
                <a:solidFill>
                  <a:schemeClr val="bg1"/>
                </a:solidFill>
                <a:latin typeface="Lucida Grande" pitchFamily="2" charset="0"/>
              </a:rPr>
              <a:t>References</a:t>
            </a:r>
          </a:p>
        </p:txBody>
      </p:sp>
      <p:sp>
        <p:nvSpPr>
          <p:cNvPr id="2058" name="Rectangle 30"/>
          <p:cNvSpPr>
            <a:spLocks noChangeArrowheads="1"/>
          </p:cNvSpPr>
          <p:nvPr/>
        </p:nvSpPr>
        <p:spPr bwMode="auto">
          <a:xfrm>
            <a:off x="273669" y="21859135"/>
            <a:ext cx="13893800" cy="723900"/>
          </a:xfrm>
          <a:prstGeom prst="rect">
            <a:avLst/>
          </a:prstGeom>
          <a:solidFill>
            <a:srgbClr val="0076CC"/>
          </a:solidFill>
          <a:ln w="9525">
            <a:solidFill>
              <a:schemeClr val="bg1"/>
            </a:solidFill>
            <a:miter lim="800000"/>
          </a:ln>
        </p:spPr>
        <p:txBody>
          <a:bodyPr wrap="none" lIns="171433" tIns="85716" rIns="171433" bIns="85716" anchor="ctr"/>
          <a:lstStyle>
            <a:defPPr>
              <a:defRPr kern="1200" smtId="4294967295"/>
            </a:defPPr>
          </a:lstStyle>
          <a:p>
            <a:pPr algn="ctr" defTabSz="4703763"/>
            <a:r>
              <a:rPr lang="en-US" sz="3600" b="1" dirty="0" smtClean="0">
                <a:solidFill>
                  <a:schemeClr val="bg1"/>
                </a:solidFill>
                <a:latin typeface="Lucida Grande" pitchFamily="2" charset="0"/>
              </a:rPr>
              <a:t>Methods</a:t>
            </a:r>
            <a:endParaRPr lang="en-US" sz="3600" b="1" dirty="0">
              <a:solidFill>
                <a:schemeClr val="bg1"/>
              </a:solidFill>
              <a:latin typeface="Lucida Grande" pitchFamily="2" charset="0"/>
            </a:endParaRPr>
          </a:p>
        </p:txBody>
      </p:sp>
      <p:sp>
        <p:nvSpPr>
          <p:cNvPr id="2059" name="Text Box 32"/>
          <p:cNvSpPr txBox="1">
            <a:spLocks noChangeArrowheads="1"/>
          </p:cNvSpPr>
          <p:nvPr/>
        </p:nvSpPr>
        <p:spPr bwMode="auto">
          <a:xfrm>
            <a:off x="788926" y="16431529"/>
            <a:ext cx="13411200" cy="6682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71433" tIns="85716" rIns="171433" bIns="85716">
            <a:spAutoFit/>
          </a:bodyPr>
          <a:lstStyle>
            <a:defPPr>
              <a:defRPr kern="1200" smtId="4294967295"/>
            </a:defPPr>
            <a:lvl1pPr defTabSz="4703763" eaLnBrk="0" hangingPunct="0">
              <a:defRPr sz="3800">
                <a:solidFill>
                  <a:schemeClr val="tx1"/>
                </a:solidFill>
                <a:latin typeface="Arial"/>
              </a:defRPr>
            </a:lvl1pPr>
            <a:lvl2pPr marL="857250" defTabSz="4703763" eaLnBrk="0" hangingPunct="0">
              <a:defRPr sz="3800">
                <a:solidFill>
                  <a:schemeClr val="tx1"/>
                </a:solidFill>
                <a:latin typeface="Arial"/>
              </a:defRPr>
            </a:lvl2pPr>
            <a:lvl3pPr marL="1143000" indent="-228600" defTabSz="4703763" eaLnBrk="0" hangingPunct="0">
              <a:defRPr sz="3800">
                <a:solidFill>
                  <a:schemeClr val="tx1"/>
                </a:solidFill>
                <a:latin typeface="Arial"/>
              </a:defRPr>
            </a:lvl3pPr>
            <a:lvl4pPr marL="1600200" indent="-228600" defTabSz="4703763" eaLnBrk="0" hangingPunct="0">
              <a:defRPr sz="3800">
                <a:solidFill>
                  <a:schemeClr val="tx1"/>
                </a:solidFill>
                <a:latin typeface="Arial"/>
              </a:defRPr>
            </a:lvl4pPr>
            <a:lvl5pPr marL="2057400" indent="-228600" defTabSz="4703763" eaLnBrk="0" hangingPunct="0">
              <a:defRPr sz="3800">
                <a:solidFill>
                  <a:schemeClr val="tx1"/>
                </a:solidFill>
                <a:latin typeface="Arial"/>
              </a:defRPr>
            </a:lvl5pPr>
            <a:lvl6pPr marL="2514600" indent="-228600" defTabSz="4703763" eaLnBrk="0" fontAlgn="base" hangingPunct="0">
              <a:spcBef>
                <a:spcPct val="0"/>
              </a:spcBef>
              <a:spcAft>
                <a:spcPct val="0"/>
              </a:spcAft>
              <a:defRPr sz="3800">
                <a:solidFill>
                  <a:schemeClr val="tx1"/>
                </a:solidFill>
                <a:latin typeface="Arial"/>
              </a:defRPr>
            </a:lvl6pPr>
            <a:lvl7pPr marL="2971800" indent="-228600" defTabSz="4703763" eaLnBrk="0" fontAlgn="base" hangingPunct="0">
              <a:spcBef>
                <a:spcPct val="0"/>
              </a:spcBef>
              <a:spcAft>
                <a:spcPct val="0"/>
              </a:spcAft>
              <a:defRPr sz="3800">
                <a:solidFill>
                  <a:schemeClr val="tx1"/>
                </a:solidFill>
                <a:latin typeface="Arial"/>
              </a:defRPr>
            </a:lvl7pPr>
            <a:lvl8pPr marL="3429000" indent="-228600" defTabSz="4703763" eaLnBrk="0" fontAlgn="base" hangingPunct="0">
              <a:spcBef>
                <a:spcPct val="0"/>
              </a:spcBef>
              <a:spcAft>
                <a:spcPct val="0"/>
              </a:spcAft>
              <a:defRPr sz="3800">
                <a:solidFill>
                  <a:schemeClr val="tx1"/>
                </a:solidFill>
                <a:latin typeface="Arial"/>
              </a:defRPr>
            </a:lvl8pPr>
            <a:lvl9pPr marL="3886200" indent="-228600" defTabSz="4703763" eaLnBrk="0" fontAlgn="base" hangingPunct="0">
              <a:spcBef>
                <a:spcPct val="0"/>
              </a:spcBef>
              <a:spcAft>
                <a:spcPct val="0"/>
              </a:spcAft>
              <a:defRPr sz="3800">
                <a:solidFill>
                  <a:schemeClr val="tx1"/>
                </a:solidFill>
                <a:latin typeface="Arial"/>
              </a:defRPr>
            </a:lvl9pPr>
          </a:lstStyle>
          <a:p>
            <a:pPr eaLnBrk="1" hangingPunct="1">
              <a:spcBef>
                <a:spcPct val="50000"/>
              </a:spcBef>
            </a:pPr>
            <a:r>
              <a:rPr lang="en-US" sz="2800" dirty="0" smtClean="0">
                <a:solidFill>
                  <a:sysClr val="windowText" lastClr="000000"/>
                </a:solidFill>
              </a:rPr>
              <a:t>The purpose of this study was to identify both the benefits of and barriers to PAD implementation in order to increase PAD use. This study identified stakeholder (consumer, healthcare provider, family member, ally) beliefs toward PAD in order to determine why there was limited PAD uptake. </a:t>
            </a:r>
          </a:p>
          <a:p>
            <a:pPr eaLnBrk="1" hangingPunct="1">
              <a:spcBef>
                <a:spcPct val="50000"/>
              </a:spcBef>
            </a:pPr>
            <a:r>
              <a:rPr lang="en-US" sz="2800" b="1" dirty="0" smtClean="0">
                <a:solidFill>
                  <a:sysClr val="windowText" lastClr="000000"/>
                </a:solidFill>
              </a:rPr>
              <a:t>Research Questions</a:t>
            </a:r>
            <a:r>
              <a:rPr lang="en-US" sz="2800" dirty="0" smtClean="0">
                <a:solidFill>
                  <a:sysClr val="windowText" lastClr="000000"/>
                </a:solidFill>
              </a:rPr>
              <a:t>:</a:t>
            </a:r>
          </a:p>
          <a:p>
            <a:pPr eaLnBrk="1" hangingPunct="1">
              <a:spcBef>
                <a:spcPct val="50000"/>
              </a:spcBef>
            </a:pPr>
            <a:r>
              <a:rPr lang="en-US" sz="2800" dirty="0" smtClean="0">
                <a:solidFill>
                  <a:sysClr val="windowText" lastClr="000000"/>
                </a:solidFill>
              </a:rPr>
              <a:t>1.) What are the perceived benefits to psychiatric advance directive implementation?</a:t>
            </a:r>
          </a:p>
          <a:p>
            <a:pPr eaLnBrk="1" hangingPunct="1">
              <a:spcBef>
                <a:spcPct val="50000"/>
              </a:spcBef>
            </a:pPr>
            <a:r>
              <a:rPr lang="en-US" sz="2800" dirty="0" smtClean="0">
                <a:solidFill>
                  <a:sysClr val="windowText" lastClr="000000"/>
                </a:solidFill>
              </a:rPr>
              <a:t>2.) What are the perceived barriers to  psychiatric advance directive implementation?</a:t>
            </a:r>
            <a:endParaRPr lang="en-US" sz="2800" dirty="0">
              <a:solidFill>
                <a:sysClr val="windowText" lastClr="000000"/>
              </a:solidFill>
            </a:endParaRPr>
          </a:p>
          <a:p>
            <a:pPr eaLnBrk="1" hangingPunct="1">
              <a:spcBef>
                <a:spcPct val="50000"/>
              </a:spcBef>
            </a:pPr>
            <a:endParaRPr lang="en-US" sz="4300" b="1" dirty="0"/>
          </a:p>
          <a:p>
            <a:pPr eaLnBrk="1" hangingPunct="1">
              <a:spcBef>
                <a:spcPct val="50000"/>
              </a:spcBef>
            </a:pPr>
            <a:endParaRPr lang="en-US" sz="4300" b="1" dirty="0"/>
          </a:p>
        </p:txBody>
      </p:sp>
      <p:sp>
        <p:nvSpPr>
          <p:cNvPr id="2060" name="Text Box 33"/>
          <p:cNvSpPr txBox="1">
            <a:spLocks noChangeArrowheads="1"/>
          </p:cNvSpPr>
          <p:nvPr/>
        </p:nvSpPr>
        <p:spPr bwMode="auto">
          <a:xfrm>
            <a:off x="31830281" y="28855312"/>
            <a:ext cx="12844236" cy="488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71433" tIns="85716" rIns="171433" bIns="85716">
            <a:spAutoFit/>
          </a:bodyPr>
          <a:lstStyle>
            <a:defPPr>
              <a:defRPr kern="1200" smtId="4294967295"/>
            </a:defPPr>
            <a:lvl1pPr defTabSz="4703763" eaLnBrk="0" hangingPunct="0">
              <a:defRPr sz="3800">
                <a:solidFill>
                  <a:schemeClr val="tx1"/>
                </a:solidFill>
                <a:latin typeface="Arial"/>
              </a:defRPr>
            </a:lvl1pPr>
            <a:lvl2pPr marL="742950" indent="-285750" defTabSz="4703763" eaLnBrk="0" hangingPunct="0">
              <a:defRPr sz="3800">
                <a:solidFill>
                  <a:schemeClr val="tx1"/>
                </a:solidFill>
                <a:latin typeface="Arial"/>
              </a:defRPr>
            </a:lvl2pPr>
            <a:lvl3pPr marL="1143000" indent="-228600" defTabSz="4703763" eaLnBrk="0" hangingPunct="0">
              <a:defRPr sz="3800">
                <a:solidFill>
                  <a:schemeClr val="tx1"/>
                </a:solidFill>
                <a:latin typeface="Arial"/>
              </a:defRPr>
            </a:lvl3pPr>
            <a:lvl4pPr marL="1600200" indent="-228600" defTabSz="4703763" eaLnBrk="0" hangingPunct="0">
              <a:defRPr sz="3800">
                <a:solidFill>
                  <a:schemeClr val="tx1"/>
                </a:solidFill>
                <a:latin typeface="Arial"/>
              </a:defRPr>
            </a:lvl4pPr>
            <a:lvl5pPr marL="2057400" indent="-228600" defTabSz="4703763" eaLnBrk="0" hangingPunct="0">
              <a:defRPr sz="3800">
                <a:solidFill>
                  <a:schemeClr val="tx1"/>
                </a:solidFill>
                <a:latin typeface="Arial"/>
              </a:defRPr>
            </a:lvl5pPr>
            <a:lvl6pPr marL="2514600" indent="-228600" defTabSz="4703763" eaLnBrk="0" fontAlgn="base" hangingPunct="0">
              <a:spcBef>
                <a:spcPct val="0"/>
              </a:spcBef>
              <a:spcAft>
                <a:spcPct val="0"/>
              </a:spcAft>
              <a:defRPr sz="3800">
                <a:solidFill>
                  <a:schemeClr val="tx1"/>
                </a:solidFill>
                <a:latin typeface="Arial"/>
              </a:defRPr>
            </a:lvl6pPr>
            <a:lvl7pPr marL="2971800" indent="-228600" defTabSz="4703763" eaLnBrk="0" fontAlgn="base" hangingPunct="0">
              <a:spcBef>
                <a:spcPct val="0"/>
              </a:spcBef>
              <a:spcAft>
                <a:spcPct val="0"/>
              </a:spcAft>
              <a:defRPr sz="3800">
                <a:solidFill>
                  <a:schemeClr val="tx1"/>
                </a:solidFill>
                <a:latin typeface="Arial"/>
              </a:defRPr>
            </a:lvl7pPr>
            <a:lvl8pPr marL="3429000" indent="-228600" defTabSz="4703763" eaLnBrk="0" fontAlgn="base" hangingPunct="0">
              <a:spcBef>
                <a:spcPct val="0"/>
              </a:spcBef>
              <a:spcAft>
                <a:spcPct val="0"/>
              </a:spcAft>
              <a:defRPr sz="3800">
                <a:solidFill>
                  <a:schemeClr val="tx1"/>
                </a:solidFill>
                <a:latin typeface="Arial"/>
              </a:defRPr>
            </a:lvl8pPr>
            <a:lvl9pPr marL="3886200" indent="-228600" defTabSz="4703763" eaLnBrk="0" fontAlgn="base" hangingPunct="0">
              <a:spcBef>
                <a:spcPct val="0"/>
              </a:spcBef>
              <a:spcAft>
                <a:spcPct val="0"/>
              </a:spcAft>
              <a:defRPr sz="3800">
                <a:solidFill>
                  <a:schemeClr val="tx1"/>
                </a:solidFill>
                <a:latin typeface="Arial"/>
              </a:defRPr>
            </a:lvl9pPr>
          </a:lstStyle>
          <a:p>
            <a:r>
              <a:rPr lang="en-US" sz="1800" dirty="0">
                <a:solidFill>
                  <a:schemeClr val="bg1"/>
                </a:solidFill>
              </a:rPr>
              <a:t>Know the warning signs (2016). </a:t>
            </a:r>
            <a:r>
              <a:rPr lang="en-US" sz="1800" i="1" dirty="0">
                <a:solidFill>
                  <a:schemeClr val="bg1"/>
                </a:solidFill>
              </a:rPr>
              <a:t>National Alliance on Mental Illness. </a:t>
            </a:r>
            <a:r>
              <a:rPr lang="en-US" sz="1800" dirty="0">
                <a:solidFill>
                  <a:schemeClr val="bg1"/>
                </a:solidFill>
              </a:rPr>
              <a:t>Retrieved from </a:t>
            </a:r>
          </a:p>
          <a:p>
            <a:r>
              <a:rPr lang="en-US" sz="1800" dirty="0">
                <a:solidFill>
                  <a:schemeClr val="bg1"/>
                </a:solidFill>
              </a:rPr>
              <a:t> </a:t>
            </a:r>
            <a:r>
              <a:rPr lang="en-US" sz="1800" dirty="0" smtClean="0">
                <a:solidFill>
                  <a:schemeClr val="bg1"/>
                </a:solidFill>
              </a:rPr>
              <a:t>    http</a:t>
            </a:r>
            <a:r>
              <a:rPr lang="en-US" sz="1800" dirty="0">
                <a:solidFill>
                  <a:schemeClr val="bg1"/>
                </a:solidFill>
              </a:rPr>
              <a:t>://</a:t>
            </a:r>
            <a:r>
              <a:rPr lang="en-US" sz="1800" dirty="0" err="1">
                <a:solidFill>
                  <a:schemeClr val="bg1"/>
                </a:solidFill>
              </a:rPr>
              <a:t>www.nami.org</a:t>
            </a:r>
            <a:r>
              <a:rPr lang="en-US" sz="1800" dirty="0">
                <a:solidFill>
                  <a:schemeClr val="bg1"/>
                </a:solidFill>
              </a:rPr>
              <a:t>/Learn-More/Know-the-Warning-Signs</a:t>
            </a:r>
          </a:p>
          <a:p>
            <a:r>
              <a:rPr lang="en-US" sz="1800" dirty="0">
                <a:solidFill>
                  <a:schemeClr val="bg1"/>
                </a:solidFill>
              </a:rPr>
              <a:t>Mental health by the numbers (2016). </a:t>
            </a:r>
            <a:r>
              <a:rPr lang="en-US" sz="1800" i="1" dirty="0">
                <a:solidFill>
                  <a:schemeClr val="bg1"/>
                </a:solidFill>
              </a:rPr>
              <a:t>National Alliance on Mental Illness. </a:t>
            </a:r>
            <a:r>
              <a:rPr lang="en-US" sz="1800" dirty="0">
                <a:solidFill>
                  <a:schemeClr val="bg1"/>
                </a:solidFill>
              </a:rPr>
              <a:t>Retrieved from</a:t>
            </a:r>
          </a:p>
          <a:p>
            <a:r>
              <a:rPr lang="en-US" sz="1800" dirty="0">
                <a:solidFill>
                  <a:schemeClr val="bg1"/>
                </a:solidFill>
              </a:rPr>
              <a:t> </a:t>
            </a:r>
            <a:r>
              <a:rPr lang="en-US" sz="1800" dirty="0" smtClean="0">
                <a:solidFill>
                  <a:schemeClr val="bg1"/>
                </a:solidFill>
              </a:rPr>
              <a:t>    http</a:t>
            </a:r>
            <a:r>
              <a:rPr lang="en-US" sz="1800" dirty="0">
                <a:solidFill>
                  <a:schemeClr val="bg1"/>
                </a:solidFill>
              </a:rPr>
              <a:t>://</a:t>
            </a:r>
            <a:r>
              <a:rPr lang="en-US" sz="1800" dirty="0" err="1">
                <a:solidFill>
                  <a:schemeClr val="bg1"/>
                </a:solidFill>
              </a:rPr>
              <a:t>www.nami.org</a:t>
            </a:r>
            <a:r>
              <a:rPr lang="en-US" sz="1800" dirty="0">
                <a:solidFill>
                  <a:schemeClr val="bg1"/>
                </a:solidFill>
              </a:rPr>
              <a:t>/Learn-More/Mental-Health-By-the-Numbers </a:t>
            </a:r>
            <a:endParaRPr lang="en-US" sz="1800" dirty="0" smtClean="0">
              <a:solidFill>
                <a:schemeClr val="bg1"/>
              </a:solidFill>
            </a:endParaRPr>
          </a:p>
          <a:p>
            <a:r>
              <a:rPr lang="en-US" sz="1800" dirty="0" err="1">
                <a:solidFill>
                  <a:schemeClr val="bg1"/>
                </a:solidFill>
              </a:rPr>
              <a:t>Nicaise</a:t>
            </a:r>
            <a:r>
              <a:rPr lang="en-US" sz="1800" dirty="0">
                <a:solidFill>
                  <a:schemeClr val="bg1"/>
                </a:solidFill>
              </a:rPr>
              <a:t>, P., Soto, V.E., Dubois, V., &amp; </a:t>
            </a:r>
            <a:r>
              <a:rPr lang="en-US" sz="1800" dirty="0" err="1">
                <a:solidFill>
                  <a:schemeClr val="bg1"/>
                </a:solidFill>
              </a:rPr>
              <a:t>Lorant</a:t>
            </a:r>
            <a:r>
              <a:rPr lang="en-US" sz="1800" dirty="0">
                <a:solidFill>
                  <a:schemeClr val="bg1"/>
                </a:solidFill>
              </a:rPr>
              <a:t>, V. (2014). Users’ and health professionals’ values </a:t>
            </a:r>
          </a:p>
          <a:p>
            <a:r>
              <a:rPr lang="en-US" sz="1800" dirty="0">
                <a:solidFill>
                  <a:schemeClr val="bg1"/>
                </a:solidFill>
              </a:rPr>
              <a:t> </a:t>
            </a:r>
            <a:r>
              <a:rPr lang="en-US" sz="1800" dirty="0" smtClean="0">
                <a:solidFill>
                  <a:schemeClr val="bg1"/>
                </a:solidFill>
              </a:rPr>
              <a:t>    in relation to a psychiatric intervention: The case of psychiatric advance directives. </a:t>
            </a:r>
          </a:p>
          <a:p>
            <a:r>
              <a:rPr lang="en-US" sz="1800" dirty="0">
                <a:solidFill>
                  <a:schemeClr val="bg1"/>
                </a:solidFill>
              </a:rPr>
              <a:t> </a:t>
            </a:r>
            <a:r>
              <a:rPr lang="en-US" sz="1800" dirty="0" smtClean="0">
                <a:solidFill>
                  <a:schemeClr val="bg1"/>
                </a:solidFill>
              </a:rPr>
              <a:t>    Administration and Policy in Mental Health and Mental Health Services Research, 42, </a:t>
            </a:r>
          </a:p>
          <a:p>
            <a:r>
              <a:rPr lang="en-US" sz="1800" dirty="0">
                <a:solidFill>
                  <a:schemeClr val="bg1"/>
                </a:solidFill>
              </a:rPr>
              <a:t> </a:t>
            </a:r>
            <a:r>
              <a:rPr lang="en-US" sz="1800" dirty="0" smtClean="0">
                <a:solidFill>
                  <a:schemeClr val="bg1"/>
                </a:solidFill>
              </a:rPr>
              <a:t>    384-393. doi:10.1007/s10488-014-0580-2</a:t>
            </a:r>
          </a:p>
          <a:p>
            <a:r>
              <a:rPr lang="en-US" sz="1800" dirty="0">
                <a:solidFill>
                  <a:schemeClr val="bg1"/>
                </a:solidFill>
              </a:rPr>
              <a:t>Pender, N.J., </a:t>
            </a:r>
            <a:r>
              <a:rPr lang="en-US" sz="1800" dirty="0" err="1">
                <a:solidFill>
                  <a:schemeClr val="bg1"/>
                </a:solidFill>
              </a:rPr>
              <a:t>Murdaugh</a:t>
            </a:r>
            <a:r>
              <a:rPr lang="en-US" sz="1800" dirty="0">
                <a:solidFill>
                  <a:schemeClr val="bg1"/>
                </a:solidFill>
              </a:rPr>
              <a:t>, C.L., &amp; Parsons, M.A. (2011). </a:t>
            </a:r>
            <a:r>
              <a:rPr lang="en-US" sz="1800" i="1" dirty="0">
                <a:solidFill>
                  <a:schemeClr val="bg1"/>
                </a:solidFill>
              </a:rPr>
              <a:t>Health promotion in nursing practice </a:t>
            </a:r>
            <a:endParaRPr lang="en-US" sz="1800" dirty="0">
              <a:solidFill>
                <a:schemeClr val="bg1"/>
              </a:solidFill>
            </a:endParaRPr>
          </a:p>
          <a:p>
            <a:r>
              <a:rPr lang="en-US" sz="1800" dirty="0">
                <a:solidFill>
                  <a:schemeClr val="bg1"/>
                </a:solidFill>
              </a:rPr>
              <a:t> </a:t>
            </a:r>
            <a:r>
              <a:rPr lang="en-US" sz="1800" dirty="0" smtClean="0">
                <a:solidFill>
                  <a:schemeClr val="bg1"/>
                </a:solidFill>
              </a:rPr>
              <a:t>    (</a:t>
            </a:r>
            <a:r>
              <a:rPr lang="en-US" sz="1800" dirty="0">
                <a:solidFill>
                  <a:schemeClr val="bg1"/>
                </a:solidFill>
              </a:rPr>
              <a:t>6</a:t>
            </a:r>
            <a:r>
              <a:rPr lang="en-US" sz="1800" baseline="30000" dirty="0">
                <a:solidFill>
                  <a:schemeClr val="bg1"/>
                </a:solidFill>
              </a:rPr>
              <a:t>th</a:t>
            </a:r>
            <a:r>
              <a:rPr lang="en-US" sz="1800" dirty="0">
                <a:solidFill>
                  <a:schemeClr val="bg1"/>
                </a:solidFill>
              </a:rPr>
              <a:t> ed.). Upper Saddle River, NJ: Pearson. </a:t>
            </a:r>
            <a:endParaRPr lang="en-US" sz="1800" dirty="0" smtClean="0">
              <a:solidFill>
                <a:schemeClr val="bg1"/>
              </a:solidFill>
            </a:endParaRPr>
          </a:p>
          <a:p>
            <a:r>
              <a:rPr lang="en-US" sz="1800" dirty="0" err="1">
                <a:solidFill>
                  <a:schemeClr val="bg1"/>
                </a:solidFill>
              </a:rPr>
              <a:t>Whittemore</a:t>
            </a:r>
            <a:r>
              <a:rPr lang="en-US" sz="1800" dirty="0">
                <a:solidFill>
                  <a:schemeClr val="bg1"/>
                </a:solidFill>
              </a:rPr>
              <a:t>, R., &amp; </a:t>
            </a:r>
            <a:r>
              <a:rPr lang="en-US" sz="1800" dirty="0" err="1">
                <a:solidFill>
                  <a:schemeClr val="bg1"/>
                </a:solidFill>
              </a:rPr>
              <a:t>Knafl</a:t>
            </a:r>
            <a:r>
              <a:rPr lang="en-US" sz="1800" dirty="0">
                <a:solidFill>
                  <a:schemeClr val="bg1"/>
                </a:solidFill>
              </a:rPr>
              <a:t>, K. (2005). The integrative review: Updated methodology. </a:t>
            </a:r>
            <a:r>
              <a:rPr lang="en-US" sz="1800" i="1" dirty="0">
                <a:solidFill>
                  <a:schemeClr val="bg1"/>
                </a:solidFill>
              </a:rPr>
              <a:t>Journal of </a:t>
            </a:r>
            <a:endParaRPr lang="en-US" sz="1800" dirty="0">
              <a:solidFill>
                <a:schemeClr val="bg1"/>
              </a:solidFill>
            </a:endParaRPr>
          </a:p>
          <a:p>
            <a:r>
              <a:rPr lang="en-US" sz="1800" i="1" dirty="0">
                <a:solidFill>
                  <a:schemeClr val="bg1"/>
                </a:solidFill>
              </a:rPr>
              <a:t> </a:t>
            </a:r>
            <a:r>
              <a:rPr lang="en-US" sz="1800" i="1" dirty="0" smtClean="0">
                <a:solidFill>
                  <a:schemeClr val="bg1"/>
                </a:solidFill>
              </a:rPr>
              <a:t>    Advanced </a:t>
            </a:r>
            <a:r>
              <a:rPr lang="en-US" sz="1800" i="1" dirty="0">
                <a:solidFill>
                  <a:schemeClr val="bg1"/>
                </a:solidFill>
              </a:rPr>
              <a:t>Nursing 52</a:t>
            </a:r>
            <a:r>
              <a:rPr lang="en-US" sz="1800" dirty="0">
                <a:solidFill>
                  <a:schemeClr val="bg1"/>
                </a:solidFill>
              </a:rPr>
              <a:t>(5), 546-553. </a:t>
            </a:r>
            <a:r>
              <a:rPr lang="en-US" sz="1800" dirty="0" err="1">
                <a:solidFill>
                  <a:schemeClr val="bg1"/>
                </a:solidFill>
              </a:rPr>
              <a:t>doi</a:t>
            </a:r>
            <a:r>
              <a:rPr lang="en-US" sz="1800" dirty="0">
                <a:solidFill>
                  <a:schemeClr val="bg1"/>
                </a:solidFill>
              </a:rPr>
              <a:t>: 10.1111/j.1365-2648.2005.03621.x</a:t>
            </a:r>
          </a:p>
          <a:p>
            <a:endParaRPr lang="en-US" sz="2000" dirty="0">
              <a:solidFill>
                <a:schemeClr val="bg1"/>
              </a:solidFill>
            </a:endParaRPr>
          </a:p>
          <a:p>
            <a:endParaRPr lang="en-US" sz="2000" dirty="0" smtClean="0">
              <a:solidFill>
                <a:schemeClr val="bg1"/>
              </a:solidFill>
            </a:endParaRPr>
          </a:p>
          <a:p>
            <a:endParaRPr lang="en-US" sz="2000" dirty="0" smtClean="0">
              <a:solidFill>
                <a:schemeClr val="bg1"/>
              </a:solidFill>
            </a:endParaRPr>
          </a:p>
          <a:p>
            <a:pPr eaLnBrk="1" hangingPunct="1">
              <a:spcBef>
                <a:spcPct val="50000"/>
              </a:spcBef>
            </a:pPr>
            <a:endParaRPr lang="en-US" sz="2000" b="1" dirty="0"/>
          </a:p>
        </p:txBody>
      </p:sp>
      <p:sp>
        <p:nvSpPr>
          <p:cNvPr id="2061" name="Text Box 35"/>
          <p:cNvSpPr txBox="1">
            <a:spLocks noChangeArrowheads="1"/>
          </p:cNvSpPr>
          <p:nvPr/>
        </p:nvSpPr>
        <p:spPr bwMode="auto">
          <a:xfrm>
            <a:off x="14993937" y="8142286"/>
            <a:ext cx="1353502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71433" tIns="85716" rIns="171433" bIns="85716"/>
          <a:lstStyle>
            <a:defPPr>
              <a:defRPr kern="1200" smtId="4294967295"/>
            </a:defPPr>
            <a:lvl1pPr defTabSz="4703763" eaLnBrk="0" hangingPunct="0">
              <a:defRPr sz="3800">
                <a:solidFill>
                  <a:schemeClr val="tx1"/>
                </a:solidFill>
                <a:latin typeface="Arial"/>
              </a:defRPr>
            </a:lvl1pPr>
            <a:lvl2pPr marL="742950" indent="-285750" defTabSz="4703763" eaLnBrk="0" hangingPunct="0">
              <a:defRPr sz="3800">
                <a:solidFill>
                  <a:schemeClr val="tx1"/>
                </a:solidFill>
                <a:latin typeface="Arial"/>
              </a:defRPr>
            </a:lvl2pPr>
            <a:lvl3pPr marL="1143000" indent="-228600" defTabSz="4703763" eaLnBrk="0" hangingPunct="0">
              <a:defRPr sz="3800">
                <a:solidFill>
                  <a:schemeClr val="tx1"/>
                </a:solidFill>
                <a:latin typeface="Arial"/>
              </a:defRPr>
            </a:lvl3pPr>
            <a:lvl4pPr marL="1600200" indent="-228600" defTabSz="4703763" eaLnBrk="0" hangingPunct="0">
              <a:defRPr sz="3800">
                <a:solidFill>
                  <a:schemeClr val="tx1"/>
                </a:solidFill>
                <a:latin typeface="Arial"/>
              </a:defRPr>
            </a:lvl4pPr>
            <a:lvl5pPr marL="2057400" indent="-228600" defTabSz="4703763" eaLnBrk="0" hangingPunct="0">
              <a:defRPr sz="3800">
                <a:solidFill>
                  <a:schemeClr val="tx1"/>
                </a:solidFill>
                <a:latin typeface="Arial"/>
              </a:defRPr>
            </a:lvl5pPr>
            <a:lvl6pPr marL="2514600" indent="-228600" defTabSz="4703763" eaLnBrk="0" fontAlgn="base" hangingPunct="0">
              <a:spcBef>
                <a:spcPct val="0"/>
              </a:spcBef>
              <a:spcAft>
                <a:spcPct val="0"/>
              </a:spcAft>
              <a:defRPr sz="3800">
                <a:solidFill>
                  <a:schemeClr val="tx1"/>
                </a:solidFill>
                <a:latin typeface="Arial"/>
              </a:defRPr>
            </a:lvl6pPr>
            <a:lvl7pPr marL="2971800" indent="-228600" defTabSz="4703763" eaLnBrk="0" fontAlgn="base" hangingPunct="0">
              <a:spcBef>
                <a:spcPct val="0"/>
              </a:spcBef>
              <a:spcAft>
                <a:spcPct val="0"/>
              </a:spcAft>
              <a:defRPr sz="3800">
                <a:solidFill>
                  <a:schemeClr val="tx1"/>
                </a:solidFill>
                <a:latin typeface="Arial"/>
              </a:defRPr>
            </a:lvl7pPr>
            <a:lvl8pPr marL="3429000" indent="-228600" defTabSz="4703763" eaLnBrk="0" fontAlgn="base" hangingPunct="0">
              <a:spcBef>
                <a:spcPct val="0"/>
              </a:spcBef>
              <a:spcAft>
                <a:spcPct val="0"/>
              </a:spcAft>
              <a:defRPr sz="3800">
                <a:solidFill>
                  <a:schemeClr val="tx1"/>
                </a:solidFill>
                <a:latin typeface="Arial"/>
              </a:defRPr>
            </a:lvl8pPr>
            <a:lvl9pPr marL="3886200" indent="-228600" defTabSz="4703763" eaLnBrk="0" fontAlgn="base" hangingPunct="0">
              <a:spcBef>
                <a:spcPct val="0"/>
              </a:spcBef>
              <a:spcAft>
                <a:spcPct val="0"/>
              </a:spcAft>
              <a:defRPr sz="3800">
                <a:solidFill>
                  <a:schemeClr val="tx1"/>
                </a:solidFill>
                <a:latin typeface="Arial"/>
              </a:defRPr>
            </a:lvl9pPr>
          </a:lstStyle>
          <a:p>
            <a:pPr eaLnBrk="1" hangingPunct="1">
              <a:spcBef>
                <a:spcPct val="50000"/>
              </a:spcBef>
            </a:pPr>
            <a:endParaRPr lang="en-US" b="1" dirty="0">
              <a:solidFill>
                <a:schemeClr val="accent1">
                  <a:lumMod val="50000"/>
                </a:schemeClr>
              </a:solidFill>
            </a:endParaRPr>
          </a:p>
          <a:p>
            <a:pPr eaLnBrk="1" hangingPunct="1">
              <a:spcBef>
                <a:spcPct val="50000"/>
              </a:spcBef>
            </a:pPr>
            <a:endParaRPr lang="en-US" sz="10300" b="1" dirty="0">
              <a:solidFill>
                <a:srgbClr val="0070C0"/>
              </a:solidFill>
            </a:endParaRPr>
          </a:p>
        </p:txBody>
      </p:sp>
      <p:pic>
        <p:nvPicPr>
          <p:cNvPr id="3" name="Picture 2"/>
          <p:cNvPicPr>
            <a:picLocks noChangeAspect="1"/>
          </p:cNvPicPr>
          <p:nvPr/>
        </p:nvPicPr>
        <p:blipFill>
          <a:blip r:embed="rId3"/>
          <a:stretch>
            <a:fillRect/>
          </a:stretch>
        </p:blipFill>
        <p:spPr>
          <a:xfrm>
            <a:off x="-31749" y="1304924"/>
            <a:ext cx="5646769" cy="5548674"/>
          </a:xfrm>
          <a:prstGeom prst="rect">
            <a:avLst/>
          </a:prstGeom>
        </p:spPr>
      </p:pic>
      <p:pic>
        <p:nvPicPr>
          <p:cNvPr id="41" name="Picture 40"/>
          <p:cNvPicPr>
            <a:picLocks noChangeAspect="1"/>
          </p:cNvPicPr>
          <p:nvPr/>
        </p:nvPicPr>
        <p:blipFill>
          <a:blip r:embed="rId3"/>
          <a:stretch>
            <a:fillRect/>
          </a:stretch>
        </p:blipFill>
        <p:spPr>
          <a:xfrm>
            <a:off x="38328600" y="1252445"/>
            <a:ext cx="5601153" cy="5601153"/>
          </a:xfrm>
          <a:prstGeom prst="rect">
            <a:avLst/>
          </a:prstGeom>
        </p:spPr>
      </p:pic>
      <p:sp>
        <p:nvSpPr>
          <p:cNvPr id="43" name="Rectangle 20"/>
          <p:cNvSpPr>
            <a:spLocks noChangeArrowheads="1"/>
          </p:cNvSpPr>
          <p:nvPr/>
        </p:nvSpPr>
        <p:spPr bwMode="auto">
          <a:xfrm>
            <a:off x="29289372" y="14211821"/>
            <a:ext cx="13893800" cy="735806"/>
          </a:xfrm>
          <a:prstGeom prst="rect">
            <a:avLst/>
          </a:prstGeom>
          <a:solidFill>
            <a:srgbClr val="0076CC"/>
          </a:solidFill>
          <a:ln w="9525">
            <a:solidFill>
              <a:schemeClr val="bg1"/>
            </a:solidFill>
            <a:miter lim="800000"/>
          </a:ln>
        </p:spPr>
        <p:txBody>
          <a:bodyPr wrap="none" lIns="171433" tIns="85716" rIns="171433" bIns="85716" anchor="ctr"/>
          <a:lstStyle>
            <a:defPPr>
              <a:defRPr kern="1200" smtId="4294967295"/>
            </a:defPPr>
          </a:lstStyle>
          <a:p>
            <a:pPr algn="ctr" defTabSz="4703763"/>
            <a:r>
              <a:rPr lang="en-US" sz="3600" b="1" dirty="0" smtClean="0">
                <a:solidFill>
                  <a:sysClr val="windowText" lastClr="000000"/>
                </a:solidFill>
                <a:latin typeface="Lucida Grande" pitchFamily="2" charset="0"/>
              </a:rPr>
              <a:t>Nursing Implications</a:t>
            </a:r>
            <a:endParaRPr lang="en-US" sz="3600" b="1" dirty="0">
              <a:solidFill>
                <a:sysClr val="windowText" lastClr="000000"/>
              </a:solidFill>
              <a:latin typeface="Lucida Grande" pitchFamily="2" charset="0"/>
            </a:endParaRPr>
          </a:p>
        </p:txBody>
      </p:sp>
      <p:sp>
        <p:nvSpPr>
          <p:cNvPr id="45" name="Rectangle 30"/>
          <p:cNvSpPr>
            <a:spLocks noChangeArrowheads="1"/>
          </p:cNvSpPr>
          <p:nvPr/>
        </p:nvSpPr>
        <p:spPr bwMode="auto">
          <a:xfrm>
            <a:off x="14864883" y="23736785"/>
            <a:ext cx="13893800" cy="723900"/>
          </a:xfrm>
          <a:prstGeom prst="rect">
            <a:avLst/>
          </a:prstGeom>
          <a:solidFill>
            <a:srgbClr val="0076CC"/>
          </a:solidFill>
          <a:ln w="9525">
            <a:solidFill>
              <a:schemeClr val="bg1"/>
            </a:solidFill>
            <a:miter lim="800000"/>
          </a:ln>
        </p:spPr>
        <p:txBody>
          <a:bodyPr wrap="none" lIns="171433" tIns="85716" rIns="171433" bIns="85716" anchor="ctr"/>
          <a:lstStyle>
            <a:defPPr>
              <a:defRPr kern="1200" smtId="4294967295"/>
            </a:defPPr>
          </a:lstStyle>
          <a:p>
            <a:pPr algn="ctr" defTabSz="4703763"/>
            <a:r>
              <a:rPr lang="en-US" sz="3600" b="1" dirty="0" smtClean="0">
                <a:solidFill>
                  <a:schemeClr val="bg1"/>
                </a:solidFill>
                <a:latin typeface="Lucida Grande" pitchFamily="2" charset="0"/>
              </a:rPr>
              <a:t>Results</a:t>
            </a:r>
            <a:endParaRPr lang="en-US" sz="3600" b="1" dirty="0">
              <a:solidFill>
                <a:schemeClr val="bg1"/>
              </a:solidFill>
              <a:latin typeface="Lucida Grande" pitchFamily="2" charset="0"/>
            </a:endParaRPr>
          </a:p>
        </p:txBody>
      </p:sp>
      <p:sp>
        <p:nvSpPr>
          <p:cNvPr id="5" name="TextBox 4"/>
          <p:cNvSpPr txBox="1"/>
          <p:nvPr/>
        </p:nvSpPr>
        <p:spPr>
          <a:xfrm>
            <a:off x="424281" y="8304387"/>
            <a:ext cx="13818960" cy="6986528"/>
          </a:xfrm>
          <a:prstGeom prst="rect">
            <a:avLst/>
          </a:prstGeom>
          <a:noFill/>
        </p:spPr>
        <p:txBody>
          <a:bodyPr wrap="square" rtlCol="0">
            <a:spAutoFit/>
          </a:bodyPr>
          <a:lstStyle/>
          <a:p>
            <a:r>
              <a:rPr lang="en-US" sz="2800" dirty="0" smtClean="0">
                <a:solidFill>
                  <a:sysClr val="windowText" lastClr="000000"/>
                </a:solidFill>
              </a:rPr>
              <a:t>	Mental illness is one of the most prevalent healthcare topics that needs to be taken more seriously by the United States in its entirety (“Mental Health by the Numbers,” 2016).</a:t>
            </a:r>
          </a:p>
          <a:p>
            <a:endParaRPr lang="en-US" sz="2800" dirty="0" smtClean="0">
              <a:solidFill>
                <a:sysClr val="windowText" lastClr="000000"/>
              </a:solidFill>
            </a:endParaRPr>
          </a:p>
          <a:p>
            <a:pPr marL="914400" lvl="1" indent="-457200">
              <a:buFont typeface="Arial" charset="0"/>
              <a:buChar char="•"/>
            </a:pPr>
            <a:r>
              <a:rPr lang="en-US" sz="2800" dirty="0" smtClean="0">
                <a:solidFill>
                  <a:sysClr val="windowText" lastClr="000000"/>
                </a:solidFill>
              </a:rPr>
              <a:t>1 in 5 (43.8 million) adults experience episodes of mental illness annually</a:t>
            </a:r>
          </a:p>
          <a:p>
            <a:pPr marL="914400" lvl="1" indent="-457200">
              <a:buFont typeface="Arial" charset="0"/>
              <a:buChar char="•"/>
            </a:pPr>
            <a:r>
              <a:rPr lang="en-US" sz="2800" dirty="0" smtClean="0">
                <a:solidFill>
                  <a:sysClr val="windowText" lastClr="000000"/>
                </a:solidFill>
              </a:rPr>
              <a:t>1 in 25 (10 million) adults experience serious episodes of mental illness annually</a:t>
            </a:r>
          </a:p>
          <a:p>
            <a:pPr marL="914400" lvl="1" indent="-457200">
              <a:buFont typeface="Arial" charset="0"/>
              <a:buChar char="•"/>
            </a:pPr>
            <a:r>
              <a:rPr lang="en-US" sz="2800" dirty="0" smtClean="0">
                <a:solidFill>
                  <a:sysClr val="windowText" lastClr="000000"/>
                </a:solidFill>
              </a:rPr>
              <a:t>Currently only 25 states in the U.S. endorse psychiatric advance directives</a:t>
            </a:r>
          </a:p>
          <a:p>
            <a:pPr lvl="1"/>
            <a:r>
              <a:rPr lang="en-US" sz="2800" dirty="0">
                <a:solidFill>
                  <a:sysClr val="windowText" lastClr="000000"/>
                </a:solidFill>
              </a:rPr>
              <a:t>	</a:t>
            </a:r>
          </a:p>
          <a:p>
            <a:pPr lvl="1"/>
            <a:r>
              <a:rPr lang="en-US" sz="2800" dirty="0" smtClean="0">
                <a:solidFill>
                  <a:sysClr val="windowText" lastClr="000000"/>
                </a:solidFill>
              </a:rPr>
              <a:t>	Mental health is a vital component of overall health without easily observed physical symptoms or tests, making an accurate diagnosis a crucial first step in treatment (“Know the Warning Signs,” 2016). Psychiatric advance directives (PADs) provide a way for individuals to take an active role in promoting mental health. A PAD is a legally binding document that outlines a patient’s decisions for future care (or refusal of care) in the event of a psychiatric crisis or that serves to appoint a surrogate decision maker to make those decisions (</a:t>
            </a:r>
            <a:r>
              <a:rPr lang="en-US" sz="2800" dirty="0" err="1" smtClean="0">
                <a:solidFill>
                  <a:sysClr val="windowText" lastClr="000000"/>
                </a:solidFill>
              </a:rPr>
              <a:t>Nicaise</a:t>
            </a:r>
            <a:r>
              <a:rPr lang="en-US" sz="2800" dirty="0" smtClean="0">
                <a:solidFill>
                  <a:sysClr val="windowText" lastClr="000000"/>
                </a:solidFill>
              </a:rPr>
              <a:t> et al., 2014).</a:t>
            </a:r>
          </a:p>
          <a:p>
            <a:pPr marL="914400" lvl="1" indent="-457200">
              <a:buFont typeface="Arial" charset="0"/>
              <a:buChar char="•"/>
            </a:pPr>
            <a:endParaRPr lang="en-US" sz="2800" dirty="0"/>
          </a:p>
        </p:txBody>
      </p:sp>
      <p:pic>
        <p:nvPicPr>
          <p:cNvPr id="8" name="Picture 7"/>
          <p:cNvPicPr>
            <a:picLocks noChangeAspect="1"/>
          </p:cNvPicPr>
          <p:nvPr/>
        </p:nvPicPr>
        <p:blipFill>
          <a:blip r:embed="rId4"/>
          <a:stretch>
            <a:fillRect/>
          </a:stretch>
        </p:blipFill>
        <p:spPr>
          <a:xfrm>
            <a:off x="15590206" y="13277742"/>
            <a:ext cx="12287209" cy="9607552"/>
          </a:xfrm>
          <a:prstGeom prst="rect">
            <a:avLst/>
          </a:prstGeom>
        </p:spPr>
      </p:pic>
      <p:sp>
        <p:nvSpPr>
          <p:cNvPr id="12" name="Rounded Rectangle 11"/>
          <p:cNvSpPr/>
          <p:nvPr/>
        </p:nvSpPr>
        <p:spPr>
          <a:xfrm>
            <a:off x="722717" y="22773462"/>
            <a:ext cx="12573000" cy="5562600"/>
          </a:xfrm>
          <a:prstGeom prst="round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9" name="Rounded Rectangle 48"/>
          <p:cNvSpPr/>
          <p:nvPr/>
        </p:nvSpPr>
        <p:spPr>
          <a:xfrm>
            <a:off x="14864883" y="24612867"/>
            <a:ext cx="13893800" cy="7889071"/>
          </a:xfrm>
          <a:prstGeom prst="round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0" name="Rounded Rectangle 49"/>
          <p:cNvSpPr/>
          <p:nvPr/>
        </p:nvSpPr>
        <p:spPr>
          <a:xfrm>
            <a:off x="30171904" y="15120162"/>
            <a:ext cx="12573000" cy="4619245"/>
          </a:xfrm>
          <a:prstGeom prst="round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1" name="Rounded Rectangle 50"/>
          <p:cNvSpPr/>
          <p:nvPr/>
        </p:nvSpPr>
        <p:spPr>
          <a:xfrm>
            <a:off x="30228983" y="21639555"/>
            <a:ext cx="12573000" cy="5562600"/>
          </a:xfrm>
          <a:prstGeom prst="round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2" name="Rectangle 20"/>
          <p:cNvSpPr>
            <a:spLocks noChangeArrowheads="1"/>
          </p:cNvSpPr>
          <p:nvPr/>
        </p:nvSpPr>
        <p:spPr bwMode="auto">
          <a:xfrm>
            <a:off x="29289372" y="7406480"/>
            <a:ext cx="13893800" cy="735806"/>
          </a:xfrm>
          <a:prstGeom prst="rect">
            <a:avLst/>
          </a:prstGeom>
          <a:solidFill>
            <a:srgbClr val="0076CC"/>
          </a:solidFill>
          <a:ln w="9525">
            <a:solidFill>
              <a:schemeClr val="bg1"/>
            </a:solidFill>
            <a:miter lim="800000"/>
          </a:ln>
        </p:spPr>
        <p:txBody>
          <a:bodyPr wrap="none" lIns="171433" tIns="85716" rIns="171433" bIns="85716" anchor="ctr"/>
          <a:lstStyle>
            <a:defPPr>
              <a:defRPr kern="1200" smtId="4294967295"/>
            </a:defPPr>
          </a:lstStyle>
          <a:p>
            <a:pPr algn="ctr" defTabSz="4703763"/>
            <a:r>
              <a:rPr lang="en-US" sz="3600" b="1" dirty="0" smtClean="0">
                <a:solidFill>
                  <a:sysClr val="windowText" lastClr="000000"/>
                </a:solidFill>
                <a:latin typeface="Lucida Grande" pitchFamily="2" charset="0"/>
              </a:rPr>
              <a:t>Discussion</a:t>
            </a:r>
            <a:endParaRPr lang="en-US" sz="3600" b="1" dirty="0">
              <a:solidFill>
                <a:sysClr val="windowText" lastClr="000000"/>
              </a:solidFill>
              <a:latin typeface="Lucida Grande" pitchFamily="2" charset="0"/>
            </a:endParaRPr>
          </a:p>
        </p:txBody>
      </p:sp>
      <p:sp>
        <p:nvSpPr>
          <p:cNvPr id="53" name="Rounded Rectangle 52"/>
          <p:cNvSpPr/>
          <p:nvPr/>
        </p:nvSpPr>
        <p:spPr>
          <a:xfrm>
            <a:off x="29914817" y="8235454"/>
            <a:ext cx="12573000" cy="4975947"/>
          </a:xfrm>
          <a:prstGeom prst="round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4" name="Rounded Rectangle 53"/>
          <p:cNvSpPr/>
          <p:nvPr/>
        </p:nvSpPr>
        <p:spPr>
          <a:xfrm>
            <a:off x="14828269" y="8212387"/>
            <a:ext cx="13866360" cy="4354074"/>
          </a:xfrm>
          <a:prstGeom prst="round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3" name="TextBox 12"/>
          <p:cNvSpPr txBox="1"/>
          <p:nvPr/>
        </p:nvSpPr>
        <p:spPr>
          <a:xfrm>
            <a:off x="1059255" y="23010619"/>
            <a:ext cx="11582400" cy="4832092"/>
          </a:xfrm>
          <a:prstGeom prst="rect">
            <a:avLst/>
          </a:prstGeom>
          <a:noFill/>
        </p:spPr>
        <p:txBody>
          <a:bodyPr wrap="square" rtlCol="0">
            <a:spAutoFit/>
          </a:bodyPr>
          <a:lstStyle/>
          <a:p>
            <a:r>
              <a:rPr lang="en-US" sz="2800" dirty="0" smtClean="0">
                <a:solidFill>
                  <a:schemeClr val="bg1"/>
                </a:solidFill>
              </a:rPr>
              <a:t>This study was an integrative literature review of qualitative research on PAD implementation. This type of review allowed for evaluation of current evidence, synthesis of data, identification of research gaps, and proposed areas for future research (</a:t>
            </a:r>
            <a:r>
              <a:rPr lang="en-US" sz="2800" dirty="0" err="1" smtClean="0">
                <a:solidFill>
                  <a:schemeClr val="bg1"/>
                </a:solidFill>
              </a:rPr>
              <a:t>Whittemore</a:t>
            </a:r>
            <a:r>
              <a:rPr lang="en-US" sz="2800" dirty="0" smtClean="0">
                <a:solidFill>
                  <a:schemeClr val="bg1"/>
                </a:solidFill>
              </a:rPr>
              <a:t> &amp; </a:t>
            </a:r>
            <a:r>
              <a:rPr lang="en-US" sz="2800" dirty="0" err="1" smtClean="0">
                <a:solidFill>
                  <a:schemeClr val="bg1"/>
                </a:solidFill>
              </a:rPr>
              <a:t>Knafl</a:t>
            </a:r>
            <a:r>
              <a:rPr lang="en-US" sz="2800" dirty="0" smtClean="0">
                <a:solidFill>
                  <a:schemeClr val="bg1"/>
                </a:solidFill>
              </a:rPr>
              <a:t>, 2005). </a:t>
            </a:r>
          </a:p>
          <a:p>
            <a:pPr marL="457200" indent="-457200">
              <a:buFont typeface="Arial" charset="0"/>
              <a:buChar char="•"/>
            </a:pPr>
            <a:endParaRPr lang="en-US" sz="2800" dirty="0">
              <a:solidFill>
                <a:schemeClr val="bg1"/>
              </a:solidFill>
            </a:endParaRPr>
          </a:p>
          <a:p>
            <a:pPr marL="457200" indent="-457200">
              <a:buFont typeface="Arial" charset="0"/>
              <a:buChar char="•"/>
            </a:pPr>
            <a:r>
              <a:rPr lang="en-US" sz="2800" dirty="0" smtClean="0">
                <a:solidFill>
                  <a:schemeClr val="bg1"/>
                </a:solidFill>
              </a:rPr>
              <a:t>Databases used for this review included: CINAHL, PubMed, and </a:t>
            </a:r>
            <a:r>
              <a:rPr lang="en-US" sz="2800" dirty="0" err="1" smtClean="0">
                <a:solidFill>
                  <a:schemeClr val="bg1"/>
                </a:solidFill>
              </a:rPr>
              <a:t>PsychInfo</a:t>
            </a:r>
            <a:r>
              <a:rPr lang="en-US" sz="2800" dirty="0" smtClean="0">
                <a:solidFill>
                  <a:schemeClr val="bg1"/>
                </a:solidFill>
              </a:rPr>
              <a:t>.</a:t>
            </a:r>
          </a:p>
          <a:p>
            <a:pPr marL="457200" indent="-457200">
              <a:buFont typeface="Arial" charset="0"/>
              <a:buChar char="•"/>
            </a:pPr>
            <a:endParaRPr lang="en-US" sz="2800" dirty="0" smtClean="0">
              <a:solidFill>
                <a:schemeClr val="bg1"/>
              </a:solidFill>
            </a:endParaRPr>
          </a:p>
          <a:p>
            <a:pPr marL="457200" indent="-457200">
              <a:buFont typeface="Arial" charset="0"/>
              <a:buChar char="•"/>
            </a:pPr>
            <a:r>
              <a:rPr lang="en-US" sz="2800" dirty="0" smtClean="0">
                <a:solidFill>
                  <a:schemeClr val="bg1"/>
                </a:solidFill>
              </a:rPr>
              <a:t>Search terms: pad implementation, barriers to pad implementation, psychiatric advance directives, benefits of psychiatric advance directives, current pad practices</a:t>
            </a:r>
            <a:endParaRPr lang="en-US" sz="2800" dirty="0">
              <a:solidFill>
                <a:schemeClr val="bg1"/>
              </a:solidFill>
            </a:endParaRPr>
          </a:p>
        </p:txBody>
      </p:sp>
      <p:sp>
        <p:nvSpPr>
          <p:cNvPr id="14" name="TextBox 13"/>
          <p:cNvSpPr txBox="1"/>
          <p:nvPr/>
        </p:nvSpPr>
        <p:spPr>
          <a:xfrm>
            <a:off x="15256041" y="8483362"/>
            <a:ext cx="12687893" cy="3970318"/>
          </a:xfrm>
          <a:prstGeom prst="rect">
            <a:avLst/>
          </a:prstGeom>
          <a:noFill/>
        </p:spPr>
        <p:txBody>
          <a:bodyPr wrap="square" rtlCol="0">
            <a:spAutoFit/>
          </a:bodyPr>
          <a:lstStyle/>
          <a:p>
            <a:r>
              <a:rPr lang="en-US" sz="2800" dirty="0" smtClean="0">
                <a:solidFill>
                  <a:schemeClr val="bg1"/>
                </a:solidFill>
              </a:rPr>
              <a:t>This study was framed by Nola Pender’s Health Promotion Model which examined the processes behind motivating an individual to take an active role in improving overall health (Pender et al., 2011). </a:t>
            </a:r>
          </a:p>
          <a:p>
            <a:pPr marL="457200" indent="-457200">
              <a:buFont typeface="Arial" charset="0"/>
              <a:buChar char="•"/>
            </a:pPr>
            <a:r>
              <a:rPr lang="en-US" sz="2800" dirty="0" smtClean="0">
                <a:solidFill>
                  <a:schemeClr val="bg1"/>
                </a:solidFill>
              </a:rPr>
              <a:t>Examining behavior-specific cognitions and affect allowed the focus of PAD implementation to be shifted toward perceived benefits and barriers from both client and clinician standpoints.</a:t>
            </a:r>
          </a:p>
          <a:p>
            <a:pPr marL="457200" indent="-457200">
              <a:buFont typeface="Arial" charset="0"/>
              <a:buChar char="•"/>
            </a:pPr>
            <a:r>
              <a:rPr lang="en-US" sz="2800" dirty="0" smtClean="0">
                <a:solidFill>
                  <a:schemeClr val="bg1"/>
                </a:solidFill>
              </a:rPr>
              <a:t>This lead to the next step of  the framework, commitment to a plan of acting, leading to the health-promoting behavior: PAD implementation.</a:t>
            </a:r>
          </a:p>
          <a:p>
            <a:pPr marL="457200" indent="-457200">
              <a:buFont typeface="Arial" charset="0"/>
              <a:buChar char="•"/>
            </a:pPr>
            <a:endParaRPr lang="en-US" sz="2800" dirty="0">
              <a:solidFill>
                <a:schemeClr val="bg1"/>
              </a:solidFill>
            </a:endParaRPr>
          </a:p>
        </p:txBody>
      </p:sp>
      <p:sp>
        <p:nvSpPr>
          <p:cNvPr id="15" name="TextBox 14"/>
          <p:cNvSpPr txBox="1"/>
          <p:nvPr/>
        </p:nvSpPr>
        <p:spPr>
          <a:xfrm>
            <a:off x="15638928" y="25666029"/>
            <a:ext cx="12679994" cy="6124754"/>
          </a:xfrm>
          <a:prstGeom prst="rect">
            <a:avLst/>
          </a:prstGeom>
          <a:noFill/>
        </p:spPr>
        <p:txBody>
          <a:bodyPr wrap="square" rtlCol="0">
            <a:spAutoFit/>
          </a:bodyPr>
          <a:lstStyle/>
          <a:p>
            <a:r>
              <a:rPr lang="en-US" sz="2800" b="1" dirty="0" smtClean="0">
                <a:solidFill>
                  <a:schemeClr val="bg1"/>
                </a:solidFill>
              </a:rPr>
              <a:t>Benefits</a:t>
            </a:r>
            <a:r>
              <a:rPr lang="en-US" sz="2800" dirty="0" smtClean="0">
                <a:solidFill>
                  <a:schemeClr val="bg1"/>
                </a:solidFill>
              </a:rPr>
              <a:t>:</a:t>
            </a:r>
          </a:p>
          <a:p>
            <a:pPr marL="457200" indent="-457200">
              <a:buFont typeface="Arial" charset="0"/>
              <a:buChar char="•"/>
            </a:pPr>
            <a:r>
              <a:rPr lang="en-US" sz="2800" dirty="0" smtClean="0">
                <a:solidFill>
                  <a:schemeClr val="bg1"/>
                </a:solidFill>
              </a:rPr>
              <a:t>Increased autonomy, empowerment, active participation in care</a:t>
            </a:r>
          </a:p>
          <a:p>
            <a:pPr marL="457200" indent="-457200">
              <a:buFont typeface="Arial" charset="0"/>
              <a:buChar char="•"/>
            </a:pPr>
            <a:r>
              <a:rPr lang="en-US" sz="2800" dirty="0" smtClean="0">
                <a:solidFill>
                  <a:schemeClr val="bg1"/>
                </a:solidFill>
              </a:rPr>
              <a:t>Appointment of a trusted surrogate decision-maker</a:t>
            </a:r>
          </a:p>
          <a:p>
            <a:pPr marL="457200" indent="-457200">
              <a:buFont typeface="Arial" charset="0"/>
              <a:buChar char="•"/>
            </a:pPr>
            <a:r>
              <a:rPr lang="en-US" sz="2800" dirty="0" smtClean="0">
                <a:solidFill>
                  <a:schemeClr val="bg1"/>
                </a:solidFill>
              </a:rPr>
              <a:t>Improved patient and provider therapeutic alliance</a:t>
            </a:r>
          </a:p>
          <a:p>
            <a:pPr marL="457200" indent="-457200">
              <a:buFont typeface="Arial" charset="0"/>
              <a:buChar char="•"/>
            </a:pPr>
            <a:r>
              <a:rPr lang="en-US" sz="2800" dirty="0" smtClean="0">
                <a:solidFill>
                  <a:schemeClr val="bg1"/>
                </a:solidFill>
              </a:rPr>
              <a:t>Feeling as though mental health needs were met</a:t>
            </a:r>
          </a:p>
          <a:p>
            <a:pPr marL="457200" indent="-457200">
              <a:buFont typeface="Arial" charset="0"/>
              <a:buChar char="•"/>
            </a:pPr>
            <a:endParaRPr lang="en-US" sz="2800" dirty="0" smtClean="0">
              <a:solidFill>
                <a:schemeClr val="bg1"/>
              </a:solidFill>
            </a:endParaRPr>
          </a:p>
          <a:p>
            <a:r>
              <a:rPr lang="en-US" sz="2800" b="1" dirty="0" smtClean="0">
                <a:solidFill>
                  <a:schemeClr val="bg1"/>
                </a:solidFill>
              </a:rPr>
              <a:t>Barriers:</a:t>
            </a:r>
          </a:p>
          <a:p>
            <a:pPr marL="457200" indent="-457200">
              <a:buFont typeface="Arial" charset="0"/>
              <a:buChar char="•"/>
            </a:pPr>
            <a:r>
              <a:rPr lang="en-US" sz="2800" dirty="0" smtClean="0">
                <a:solidFill>
                  <a:schemeClr val="bg1"/>
                </a:solidFill>
              </a:rPr>
              <a:t>Knowledge gap amongst clients on how to prepare PADs</a:t>
            </a:r>
          </a:p>
          <a:p>
            <a:pPr marL="457200" indent="-457200">
              <a:buFont typeface="Arial" charset="0"/>
              <a:buChar char="•"/>
            </a:pPr>
            <a:r>
              <a:rPr lang="en-US" sz="2800" dirty="0" smtClean="0">
                <a:solidFill>
                  <a:schemeClr val="bg1"/>
                </a:solidFill>
              </a:rPr>
              <a:t>Knowledge gap amongst providers on PAD components</a:t>
            </a:r>
          </a:p>
          <a:p>
            <a:pPr marL="457200" indent="-457200">
              <a:buFont typeface="Arial" charset="0"/>
              <a:buChar char="•"/>
            </a:pPr>
            <a:r>
              <a:rPr lang="en-US" sz="2800" dirty="0" smtClean="0">
                <a:solidFill>
                  <a:schemeClr val="bg1"/>
                </a:solidFill>
              </a:rPr>
              <a:t>Disconnect between patient and provider view on PAD use</a:t>
            </a:r>
          </a:p>
          <a:p>
            <a:pPr marL="457200" indent="-457200">
              <a:buFont typeface="Arial" charset="0"/>
              <a:buChar char="•"/>
            </a:pPr>
            <a:r>
              <a:rPr lang="en-US" sz="2800" dirty="0" smtClean="0">
                <a:solidFill>
                  <a:schemeClr val="bg1"/>
                </a:solidFill>
              </a:rPr>
              <a:t>Missing easy way to access PAD documents in times of crisis</a:t>
            </a:r>
          </a:p>
          <a:p>
            <a:pPr marL="457200" indent="-457200">
              <a:buFont typeface="Arial" charset="0"/>
              <a:buChar char="•"/>
            </a:pPr>
            <a:r>
              <a:rPr lang="en-US" sz="2800" dirty="0" smtClean="0">
                <a:solidFill>
                  <a:schemeClr val="bg1"/>
                </a:solidFill>
              </a:rPr>
              <a:t>Fear by both patient and provider that client will be “too psychotic” to notify someone about a PAD </a:t>
            </a:r>
          </a:p>
          <a:p>
            <a:pPr marL="457200" indent="-457200">
              <a:buFont typeface="Arial" charset="0"/>
              <a:buChar char="•"/>
            </a:pPr>
            <a:endParaRPr lang="en-US" sz="2800" dirty="0">
              <a:solidFill>
                <a:schemeClr val="bg1"/>
              </a:solidFill>
            </a:endParaRPr>
          </a:p>
        </p:txBody>
      </p:sp>
      <p:sp>
        <p:nvSpPr>
          <p:cNvPr id="16" name="TextBox 15"/>
          <p:cNvSpPr txBox="1"/>
          <p:nvPr/>
        </p:nvSpPr>
        <p:spPr>
          <a:xfrm>
            <a:off x="30264035" y="8773693"/>
            <a:ext cx="11874565" cy="3970318"/>
          </a:xfrm>
          <a:prstGeom prst="rect">
            <a:avLst/>
          </a:prstGeom>
          <a:noFill/>
        </p:spPr>
        <p:txBody>
          <a:bodyPr wrap="square" rtlCol="0">
            <a:spAutoFit/>
          </a:bodyPr>
          <a:lstStyle/>
          <a:p>
            <a:pPr marL="457200" indent="-457200">
              <a:buFont typeface="Arial" charset="0"/>
              <a:buChar char="•"/>
            </a:pPr>
            <a:r>
              <a:rPr lang="en-US" sz="2800" dirty="0" smtClean="0">
                <a:solidFill>
                  <a:schemeClr val="bg1"/>
                </a:solidFill>
              </a:rPr>
              <a:t>Individuals </a:t>
            </a:r>
            <a:r>
              <a:rPr lang="en-US" sz="2800" dirty="0" smtClean="0">
                <a:solidFill>
                  <a:schemeClr val="bg1"/>
                </a:solidFill>
              </a:rPr>
              <a:t>with mental disorders expressed strong desires to have control over their future treatments and to receive assistance with drafting PADs to ensure they are honored by healthcare providers. </a:t>
            </a:r>
          </a:p>
          <a:p>
            <a:endParaRPr lang="en-US" sz="2800" dirty="0" smtClean="0">
              <a:solidFill>
                <a:schemeClr val="bg1"/>
              </a:solidFill>
            </a:endParaRPr>
          </a:p>
          <a:p>
            <a:pPr marL="457200" indent="-457200">
              <a:buFont typeface="Arial" charset="0"/>
              <a:buChar char="•"/>
            </a:pPr>
            <a:r>
              <a:rPr lang="en-US" sz="2800" dirty="0" smtClean="0">
                <a:solidFill>
                  <a:schemeClr val="bg1"/>
                </a:solidFill>
              </a:rPr>
              <a:t>There </a:t>
            </a:r>
            <a:r>
              <a:rPr lang="en-US" sz="2800" dirty="0" smtClean="0">
                <a:solidFill>
                  <a:schemeClr val="bg1"/>
                </a:solidFill>
              </a:rPr>
              <a:t>lacks communication between specialties and also between facilities, leading to low PAD implementation. </a:t>
            </a:r>
          </a:p>
          <a:p>
            <a:endParaRPr lang="en-US" sz="2800" dirty="0">
              <a:solidFill>
                <a:schemeClr val="bg1"/>
              </a:solidFill>
            </a:endParaRPr>
          </a:p>
          <a:p>
            <a:pPr marL="457200" indent="-457200">
              <a:buFont typeface="Arial" charset="0"/>
              <a:buChar char="•"/>
            </a:pPr>
            <a:r>
              <a:rPr lang="en-US" sz="2800" dirty="0" smtClean="0">
                <a:solidFill>
                  <a:schemeClr val="bg1"/>
                </a:solidFill>
              </a:rPr>
              <a:t>Knowledge </a:t>
            </a:r>
            <a:r>
              <a:rPr lang="en-US" sz="2800" dirty="0" smtClean="0">
                <a:solidFill>
                  <a:schemeClr val="bg1"/>
                </a:solidFill>
              </a:rPr>
              <a:t>gaps by both patient and provider are hindering PAD use in current practices.</a:t>
            </a:r>
            <a:endParaRPr lang="en-US" sz="2800" dirty="0">
              <a:solidFill>
                <a:schemeClr val="bg1"/>
              </a:solidFill>
            </a:endParaRPr>
          </a:p>
        </p:txBody>
      </p:sp>
      <p:sp>
        <p:nvSpPr>
          <p:cNvPr id="17" name="TextBox 16"/>
          <p:cNvSpPr txBox="1"/>
          <p:nvPr/>
        </p:nvSpPr>
        <p:spPr>
          <a:xfrm>
            <a:off x="30483172" y="15465611"/>
            <a:ext cx="11506200" cy="3539430"/>
          </a:xfrm>
          <a:prstGeom prst="rect">
            <a:avLst/>
          </a:prstGeom>
          <a:noFill/>
        </p:spPr>
        <p:txBody>
          <a:bodyPr wrap="square" rtlCol="0">
            <a:spAutoFit/>
          </a:bodyPr>
          <a:lstStyle/>
          <a:p>
            <a:r>
              <a:rPr lang="en-US" sz="2800" dirty="0" smtClean="0">
                <a:solidFill>
                  <a:schemeClr val="bg1"/>
                </a:solidFill>
              </a:rPr>
              <a:t>	Nurses can use the ”commitment to a plan” portion of the Health Promotion Model to tailor education materials for both patients and providers with the aim of increasing autonomy for the patient. Nurses play a crucial role in patient education, indicating how important their understanding of PADs is in order for patients to be adequately informed about this healthcare option. As patient advocates, nurses could be a crucial key to improving policy for patients with psychiatric disorders by serving as the intermediary between patient and provider. </a:t>
            </a:r>
            <a:endParaRPr lang="en-US" sz="2800" dirty="0">
              <a:solidFill>
                <a:schemeClr val="bg1"/>
              </a:solidFill>
            </a:endParaRPr>
          </a:p>
        </p:txBody>
      </p:sp>
      <p:sp>
        <p:nvSpPr>
          <p:cNvPr id="18" name="TextBox 17"/>
          <p:cNvSpPr txBox="1"/>
          <p:nvPr/>
        </p:nvSpPr>
        <p:spPr>
          <a:xfrm>
            <a:off x="30644995" y="21859135"/>
            <a:ext cx="11626817" cy="5262979"/>
          </a:xfrm>
          <a:prstGeom prst="rect">
            <a:avLst/>
          </a:prstGeom>
          <a:noFill/>
        </p:spPr>
        <p:txBody>
          <a:bodyPr wrap="square" rtlCol="0">
            <a:spAutoFit/>
          </a:bodyPr>
          <a:lstStyle/>
          <a:p>
            <a:r>
              <a:rPr lang="en-US" sz="2800" dirty="0" smtClean="0">
                <a:solidFill>
                  <a:schemeClr val="bg1"/>
                </a:solidFill>
              </a:rPr>
              <a:t>	PADs are an under-utilized potentially integral part of mental </a:t>
            </a:r>
            <a:r>
              <a:rPr lang="en-US" sz="2800" dirty="0" smtClean="0">
                <a:solidFill>
                  <a:schemeClr val="bg1"/>
                </a:solidFill>
              </a:rPr>
              <a:t>healthcare </a:t>
            </a:r>
            <a:r>
              <a:rPr lang="en-US" sz="2800" dirty="0" smtClean="0">
                <a:solidFill>
                  <a:schemeClr val="bg1"/>
                </a:solidFill>
              </a:rPr>
              <a:t>in the ever changing climate of American healthcare. PADs show great promise in providing patients a sense of autonomy and control over their care in crisis situations. In order for PADs to gain traction, they must first be endorsed by all 50 states</a:t>
            </a:r>
          </a:p>
          <a:p>
            <a:r>
              <a:rPr lang="en-US" sz="2800" dirty="0" smtClean="0">
                <a:solidFill>
                  <a:schemeClr val="bg1"/>
                </a:solidFill>
              </a:rPr>
              <a:t>	PAD barriers must be addressed and solved with longevity studies on PAD implementation that take place for longer than one year. Patients with PAD must also have strong advocates within the healthcare system in order for PADs to be successful.</a:t>
            </a:r>
          </a:p>
          <a:p>
            <a:r>
              <a:rPr lang="en-US" sz="2800" dirty="0">
                <a:solidFill>
                  <a:schemeClr val="bg1"/>
                </a:solidFill>
              </a:rPr>
              <a:t>	</a:t>
            </a:r>
            <a:r>
              <a:rPr lang="en-US" sz="2800" dirty="0" smtClean="0">
                <a:solidFill>
                  <a:schemeClr val="bg1"/>
                </a:solidFill>
              </a:rPr>
              <a:t>Mental health has become much less stigmatized over the past few years, making the potential for effective PAD implementation extremely promising in the near future.</a:t>
            </a:r>
            <a:endParaRPr lang="en-US" sz="2800" dirty="0">
              <a:solidFill>
                <a:schemeClr val="bg1"/>
              </a:solidFill>
            </a:endParaRP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1.7601 Service Pack 1"/>
  <p:tag name="AS_RELEASE_DATE" val="2015.10.08"/>
  <p:tag name="AS_TITLE" val="Aspose.Slides for .NET 4.0"/>
  <p:tag name="AS_VERSION" val="15.8.1.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6476F"/>
      </a:dk2>
      <a:lt2>
        <a:srgbClr val="EBEBEB"/>
      </a:lt2>
      <a:accent1>
        <a:srgbClr val="E5B458"/>
      </a:accent1>
      <a:accent2>
        <a:srgbClr val="F77754"/>
      </a:accent2>
      <a:accent3>
        <a:srgbClr val="D8507E"/>
      </a:accent3>
      <a:accent4>
        <a:srgbClr val="BC70EE"/>
      </a:accent4>
      <a:accent5>
        <a:srgbClr val="3CA2E2"/>
      </a:accent5>
      <a:accent6>
        <a:srgbClr val="91BF77"/>
      </a:accent6>
      <a:hlink>
        <a:srgbClr val="71DDAB"/>
      </a:hlink>
      <a:folHlink>
        <a:srgbClr val="A6E4C7"/>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B36E0D05-787B-4C61-8268-2D6C1FBEDA32}"/>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Celestial</Template>
  <TotalTime>17853</TotalTime>
  <Words>591</Words>
  <Application>Microsoft Macintosh PowerPoint</Application>
  <PresentationFormat>Custom</PresentationFormat>
  <Paragraphs>67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Calibri</vt:lpstr>
      <vt:lpstr>Calibri Light</vt:lpstr>
      <vt:lpstr>Lucida Grande</vt:lpstr>
      <vt:lpstr>Arial</vt:lpstr>
      <vt:lpstr>Celestial</vt:lpstr>
      <vt:lpstr>PowerPoint Presentation</vt:lpstr>
    </vt:vector>
  </TitlesOfParts>
  <Manager/>
  <Company>Graphicsland</Company>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example</dc:title>
  <dc:subject>Template For Scientific Poster Presentation</dc:subject>
  <dc:creator>Graphicsland/MakeSigns.com</dc:creator>
  <cp:keywords>scientific, research, template, custom, poster, presentation, symposium, printing, PowerPoint, create, design, example, sample, download</cp:keywords>
  <dc:description>Download our scientific poster templates at no cost to you and get one step closer to making a great research poster.</dc:description>
  <cp:lastModifiedBy>Lauren Haindfield</cp:lastModifiedBy>
  <cp:revision>86</cp:revision>
  <dcterms:modified xsi:type="dcterms:W3CDTF">2017-08-14T12:29:17Z</dcterms:modified>
  <cp:category>science research poster</cp:category>
</cp:coreProperties>
</file>