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Lst>
  <p:sldSz cx="43891200" cy="32918400"/>
  <p:notesSz cx="6858000" cy="9144000"/>
  <p:defaultTextStyle>
    <a:defPPr>
      <a:defRPr lang="en-US"/>
    </a:defPPr>
    <a:lvl1pPr marL="0" algn="l" defTabSz="2194560" rtl="0" eaLnBrk="1" latinLnBrk="0" hangingPunct="1">
      <a:defRPr sz="8640" kern="1200">
        <a:solidFill>
          <a:schemeClr val="tx1"/>
        </a:solidFill>
        <a:latin typeface="+mn-lt"/>
        <a:ea typeface="+mn-ea"/>
        <a:cs typeface="+mn-cs"/>
      </a:defRPr>
    </a:lvl1pPr>
    <a:lvl2pPr marL="2194560" algn="l" defTabSz="2194560" rtl="0" eaLnBrk="1" latinLnBrk="0" hangingPunct="1">
      <a:defRPr sz="8640" kern="1200">
        <a:solidFill>
          <a:schemeClr val="tx1"/>
        </a:solidFill>
        <a:latin typeface="+mn-lt"/>
        <a:ea typeface="+mn-ea"/>
        <a:cs typeface="+mn-cs"/>
      </a:defRPr>
    </a:lvl2pPr>
    <a:lvl3pPr marL="4389120" algn="l" defTabSz="2194560" rtl="0" eaLnBrk="1" latinLnBrk="0" hangingPunct="1">
      <a:defRPr sz="8640" kern="1200">
        <a:solidFill>
          <a:schemeClr val="tx1"/>
        </a:solidFill>
        <a:latin typeface="+mn-lt"/>
        <a:ea typeface="+mn-ea"/>
        <a:cs typeface="+mn-cs"/>
      </a:defRPr>
    </a:lvl3pPr>
    <a:lvl4pPr marL="6583680" algn="l" defTabSz="2194560" rtl="0" eaLnBrk="1" latinLnBrk="0" hangingPunct="1">
      <a:defRPr sz="8640" kern="1200">
        <a:solidFill>
          <a:schemeClr val="tx1"/>
        </a:solidFill>
        <a:latin typeface="+mn-lt"/>
        <a:ea typeface="+mn-ea"/>
        <a:cs typeface="+mn-cs"/>
      </a:defRPr>
    </a:lvl4pPr>
    <a:lvl5pPr marL="8778240" algn="l" defTabSz="2194560" rtl="0" eaLnBrk="1" latinLnBrk="0" hangingPunct="1">
      <a:defRPr sz="8640" kern="1200">
        <a:solidFill>
          <a:schemeClr val="tx1"/>
        </a:solidFill>
        <a:latin typeface="+mn-lt"/>
        <a:ea typeface="+mn-ea"/>
        <a:cs typeface="+mn-cs"/>
      </a:defRPr>
    </a:lvl5pPr>
    <a:lvl6pPr marL="10972800" algn="l" defTabSz="2194560" rtl="0" eaLnBrk="1" latinLnBrk="0" hangingPunct="1">
      <a:defRPr sz="8640" kern="1200">
        <a:solidFill>
          <a:schemeClr val="tx1"/>
        </a:solidFill>
        <a:latin typeface="+mn-lt"/>
        <a:ea typeface="+mn-ea"/>
        <a:cs typeface="+mn-cs"/>
      </a:defRPr>
    </a:lvl6pPr>
    <a:lvl7pPr marL="13167360" algn="l" defTabSz="2194560" rtl="0" eaLnBrk="1" latinLnBrk="0" hangingPunct="1">
      <a:defRPr sz="8640" kern="1200">
        <a:solidFill>
          <a:schemeClr val="tx1"/>
        </a:solidFill>
        <a:latin typeface="+mn-lt"/>
        <a:ea typeface="+mn-ea"/>
        <a:cs typeface="+mn-cs"/>
      </a:defRPr>
    </a:lvl7pPr>
    <a:lvl8pPr marL="15361920" algn="l" defTabSz="2194560" rtl="0" eaLnBrk="1" latinLnBrk="0" hangingPunct="1">
      <a:defRPr sz="8640" kern="1200">
        <a:solidFill>
          <a:schemeClr val="tx1"/>
        </a:solidFill>
        <a:latin typeface="+mn-lt"/>
        <a:ea typeface="+mn-ea"/>
        <a:cs typeface="+mn-cs"/>
      </a:defRPr>
    </a:lvl8pPr>
    <a:lvl9pPr marL="17556480" algn="l" defTabSz="2194560" rtl="0" eaLnBrk="1" latinLnBrk="0" hangingPunct="1">
      <a:defRPr sz="86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7" d="100"/>
          <a:sy n="17" d="100"/>
        </p:scale>
        <p:origin x="1522" y="101"/>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Version 7, page 1.jpg"/>
          <p:cNvPicPr>
            <a:picLocks noChangeAspect="1"/>
          </p:cNvPicPr>
          <p:nvPr userDrawn="1"/>
        </p:nvPicPr>
        <p:blipFill>
          <a:blip r:embed="rId2"/>
          <a:stretch>
            <a:fillRect/>
          </a:stretch>
        </p:blipFill>
        <p:spPr>
          <a:xfrm>
            <a:off x="0" y="0"/>
            <a:ext cx="43891200" cy="32918400"/>
          </a:xfrm>
          <a:prstGeom prst="rect">
            <a:avLst/>
          </a:prstGeom>
        </p:spPr>
      </p:pic>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Version 7, page 2.jpg"/>
          <p:cNvPicPr>
            <a:picLocks noChangeAspect="1"/>
          </p:cNvPicPr>
          <p:nvPr userDrawn="1"/>
        </p:nvPicPr>
        <p:blipFill>
          <a:blip r:embed="rId2"/>
          <a:stretch>
            <a:fillRect/>
          </a:stretch>
        </p:blipFill>
        <p:spPr>
          <a:xfrm>
            <a:off x="0" y="0"/>
            <a:ext cx="43891200" cy="329184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6"/>
          <p:cNvSpPr>
            <a:spLocks noGrp="1"/>
          </p:cNvSpPr>
          <p:nvPr>
            <p:ph type="ftr" sz="quarter" idx="4294967295"/>
          </p:nvPr>
        </p:nvSpPr>
        <p:spPr>
          <a:xfrm>
            <a:off x="4156558" y="30747996"/>
            <a:ext cx="24738489" cy="1752600"/>
          </a:xfrm>
          <a:prstGeom prst="rect">
            <a:avLst/>
          </a:prstGeom>
        </p:spPr>
        <p:txBody>
          <a:bodyPr/>
          <a:lstStyle>
            <a:lvl1pPr algn="l" defTabSz="685784">
              <a:defRPr b="0" i="0">
                <a:latin typeface="Helvetica"/>
                <a:cs typeface="Helvetica"/>
              </a:defRPr>
            </a:lvl1pPr>
          </a:lstStyle>
          <a:p>
            <a:pPr>
              <a:defRPr/>
            </a:pPr>
            <a:r>
              <a:rPr lang="en-US" sz="600" kern="0">
                <a:solidFill>
                  <a:sysClr val="window" lastClr="FFFFFF"/>
                </a:solidFill>
              </a:rPr>
              <a:t>Click Insert &gt; Header &amp; Footer to add Area/Division/Department name</a:t>
            </a:r>
            <a:r>
              <a:rPr lang="en-US" sz="750" kern="0">
                <a:solidFill>
                  <a:sysClr val="window" lastClr="FFFFFF"/>
                </a:solidFill>
              </a:rPr>
              <a:t>.</a:t>
            </a:r>
            <a:endParaRPr lang="en-US" sz="750" kern="0" dirty="0">
              <a:solidFill>
                <a:sysClr val="window" lastClr="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Version 7, page 2.jpg"/>
          <p:cNvPicPr>
            <a:picLocks noChangeAspect="1"/>
          </p:cNvPicPr>
          <p:nvPr userDrawn="1"/>
        </p:nvPicPr>
        <p:blipFill>
          <a:blip r:embed="rId2"/>
          <a:stretch>
            <a:fillRect/>
          </a:stretch>
        </p:blipFill>
        <p:spPr>
          <a:xfrm>
            <a:off x="0" y="0"/>
            <a:ext cx="43891200" cy="32918400"/>
          </a:xfrm>
          <a:prstGeom prst="rect">
            <a:avLst/>
          </a:prstGeom>
        </p:spPr>
      </p:pic>
      <p:sp>
        <p:nvSpPr>
          <p:cNvPr id="2" name="Vertical Title 1"/>
          <p:cNvSpPr>
            <a:spLocks noGrp="1"/>
          </p:cNvSpPr>
          <p:nvPr>
            <p:ph type="title" orient="vert"/>
          </p:nvPr>
        </p:nvSpPr>
        <p:spPr>
          <a:xfrm>
            <a:off x="31821120" y="1318265"/>
            <a:ext cx="987552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6"/>
          <p:cNvSpPr>
            <a:spLocks noGrp="1"/>
          </p:cNvSpPr>
          <p:nvPr>
            <p:ph type="ftr" sz="quarter" idx="4294967295"/>
          </p:nvPr>
        </p:nvSpPr>
        <p:spPr>
          <a:xfrm>
            <a:off x="4156558" y="30747996"/>
            <a:ext cx="24738489" cy="1752600"/>
          </a:xfrm>
          <a:prstGeom prst="rect">
            <a:avLst/>
          </a:prstGeom>
        </p:spPr>
        <p:txBody>
          <a:bodyPr/>
          <a:lstStyle>
            <a:lvl1pPr algn="l" defTabSz="685784">
              <a:defRPr b="0" i="0">
                <a:latin typeface="Helvetica"/>
                <a:cs typeface="Helvetica"/>
              </a:defRPr>
            </a:lvl1pPr>
          </a:lstStyle>
          <a:p>
            <a:pPr>
              <a:defRPr/>
            </a:pPr>
            <a:r>
              <a:rPr lang="en-US" sz="600" kern="0">
                <a:solidFill>
                  <a:sysClr val="window" lastClr="FFFFFF"/>
                </a:solidFill>
              </a:rPr>
              <a:t>Click Insert &gt; Header &amp; Footer to add Area/Division/Department name</a:t>
            </a:r>
            <a:r>
              <a:rPr lang="en-US" sz="750" kern="0">
                <a:solidFill>
                  <a:sysClr val="window" lastClr="FFFFFF"/>
                </a:solidFill>
              </a:rPr>
              <a:t>.</a:t>
            </a:r>
            <a:endParaRPr lang="en-US" sz="750" kern="0" dirty="0">
              <a:solidFill>
                <a:sysClr val="window" lastClr="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Version 7, page 2.jpg"/>
          <p:cNvPicPr>
            <a:picLocks noChangeAspect="1"/>
          </p:cNvPicPr>
          <p:nvPr userDrawn="1"/>
        </p:nvPicPr>
        <p:blipFill>
          <a:blip r:embed="rId2"/>
          <a:stretch>
            <a:fillRect/>
          </a:stretch>
        </p:blipFill>
        <p:spPr>
          <a:xfrm>
            <a:off x="0" y="0"/>
            <a:ext cx="43891200" cy="329184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6"/>
          <p:cNvSpPr>
            <a:spLocks noGrp="1"/>
          </p:cNvSpPr>
          <p:nvPr>
            <p:ph type="ftr" sz="quarter" idx="4294967295"/>
          </p:nvPr>
        </p:nvSpPr>
        <p:spPr>
          <a:xfrm>
            <a:off x="4156558" y="30747996"/>
            <a:ext cx="24738489" cy="1752600"/>
          </a:xfrm>
          <a:prstGeom prst="rect">
            <a:avLst/>
          </a:prstGeom>
        </p:spPr>
        <p:txBody>
          <a:bodyPr/>
          <a:lstStyle>
            <a:lvl1pPr algn="l" defTabSz="685784">
              <a:defRPr b="0" i="0">
                <a:latin typeface="Helvetica"/>
                <a:cs typeface="Helvetica"/>
              </a:defRPr>
            </a:lvl1pPr>
          </a:lstStyle>
          <a:p>
            <a:pPr>
              <a:defRPr/>
            </a:pPr>
            <a:r>
              <a:rPr lang="en-US" sz="600" kern="0">
                <a:solidFill>
                  <a:sysClr val="window" lastClr="FFFFFF"/>
                </a:solidFill>
              </a:rPr>
              <a:t>Click Insert &gt; Header &amp; Footer to add Area/Division/Department name</a:t>
            </a:r>
            <a:r>
              <a:rPr lang="en-US" sz="750" kern="0">
                <a:solidFill>
                  <a:sysClr val="window" lastClr="FFFFFF"/>
                </a:solidFill>
              </a:rPr>
              <a:t>.</a:t>
            </a:r>
            <a:endParaRPr lang="en-US" sz="750" kern="0" dirty="0">
              <a:solidFill>
                <a:sysClr val="window" lastClr="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Version 7, page 2.jpg"/>
          <p:cNvPicPr>
            <a:picLocks noChangeAspect="1"/>
          </p:cNvPicPr>
          <p:nvPr userDrawn="1"/>
        </p:nvPicPr>
        <p:blipFill>
          <a:blip r:embed="rId2"/>
          <a:stretch>
            <a:fillRect/>
          </a:stretch>
        </p:blipFill>
        <p:spPr>
          <a:xfrm>
            <a:off x="0" y="0"/>
            <a:ext cx="43891200" cy="32918400"/>
          </a:xfrm>
          <a:prstGeom prst="rect">
            <a:avLst/>
          </a:prstGeom>
        </p:spPr>
      </p:pic>
      <p:sp>
        <p:nvSpPr>
          <p:cNvPr id="2" name="Title 1"/>
          <p:cNvSpPr>
            <a:spLocks noGrp="1"/>
          </p:cNvSpPr>
          <p:nvPr>
            <p:ph type="title"/>
          </p:nvPr>
        </p:nvSpPr>
        <p:spPr>
          <a:xfrm>
            <a:off x="3467103" y="21153122"/>
            <a:ext cx="37307520" cy="6537960"/>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3467103" y="13952226"/>
            <a:ext cx="37307520" cy="7200898"/>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4"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9"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5" name="Footer Placeholder 6"/>
          <p:cNvSpPr>
            <a:spLocks noGrp="1"/>
          </p:cNvSpPr>
          <p:nvPr>
            <p:ph type="ftr" sz="quarter" idx="4294967295"/>
          </p:nvPr>
        </p:nvSpPr>
        <p:spPr>
          <a:xfrm>
            <a:off x="4156558" y="30747996"/>
            <a:ext cx="24738489" cy="1752600"/>
          </a:xfrm>
          <a:prstGeom prst="rect">
            <a:avLst/>
          </a:prstGeom>
        </p:spPr>
        <p:txBody>
          <a:bodyPr/>
          <a:lstStyle>
            <a:lvl1pPr algn="l" defTabSz="685784">
              <a:defRPr b="0" i="0">
                <a:latin typeface="Helvetica"/>
                <a:cs typeface="Helvetica"/>
              </a:defRPr>
            </a:lvl1pPr>
          </a:lstStyle>
          <a:p>
            <a:pPr>
              <a:defRPr/>
            </a:pPr>
            <a:r>
              <a:rPr lang="en-US" sz="600" kern="0">
                <a:solidFill>
                  <a:sysClr val="window" lastClr="FFFFFF"/>
                </a:solidFill>
              </a:rPr>
              <a:t>Click Insert &gt; Header &amp; Footer to add Area/Division/Department name</a:t>
            </a:r>
            <a:r>
              <a:rPr lang="en-US" sz="750" kern="0">
                <a:solidFill>
                  <a:sysClr val="window" lastClr="FFFFFF"/>
                </a:solidFill>
              </a:rPr>
              <a:t>.</a:t>
            </a:r>
            <a:endParaRPr lang="en-US" sz="750" kern="0" dirty="0">
              <a:solidFill>
                <a:sysClr val="window" lastClr="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Version 7, page 2.jpg"/>
          <p:cNvPicPr>
            <a:picLocks noChangeAspect="1"/>
          </p:cNvPicPr>
          <p:nvPr userDrawn="1"/>
        </p:nvPicPr>
        <p:blipFill>
          <a:blip r:embed="rId2"/>
          <a:stretch>
            <a:fillRect/>
          </a:stretch>
        </p:blipFill>
        <p:spPr>
          <a:xfrm>
            <a:off x="0" y="0"/>
            <a:ext cx="43891200" cy="32918400"/>
          </a:xfrm>
          <a:prstGeom prst="rect">
            <a:avLst/>
          </a:prstGeom>
        </p:spPr>
      </p:pic>
      <p:sp>
        <p:nvSpPr>
          <p:cNvPr id="4" name="Content Placeholder 3"/>
          <p:cNvSpPr>
            <a:spLocks noGrp="1"/>
          </p:cNvSpPr>
          <p:nvPr>
            <p:ph sz="half" idx="2"/>
          </p:nvPr>
        </p:nvSpPr>
        <p:spPr>
          <a:xfrm>
            <a:off x="22311360" y="7680964"/>
            <a:ext cx="19385280" cy="2172462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4"/>
            <a:ext cx="19385280" cy="2172462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6"/>
          <p:cNvSpPr>
            <a:spLocks noGrp="1"/>
          </p:cNvSpPr>
          <p:nvPr>
            <p:ph type="ftr" sz="quarter" idx="4294967295"/>
          </p:nvPr>
        </p:nvSpPr>
        <p:spPr>
          <a:xfrm>
            <a:off x="4156558" y="30747996"/>
            <a:ext cx="24738489" cy="1752600"/>
          </a:xfrm>
          <a:prstGeom prst="rect">
            <a:avLst/>
          </a:prstGeom>
        </p:spPr>
        <p:txBody>
          <a:bodyPr/>
          <a:lstStyle>
            <a:lvl1pPr algn="l" defTabSz="685784">
              <a:defRPr b="0" i="0">
                <a:latin typeface="Helvetica"/>
                <a:cs typeface="Helvetica"/>
              </a:defRPr>
            </a:lvl1pPr>
          </a:lstStyle>
          <a:p>
            <a:pPr>
              <a:defRPr/>
            </a:pPr>
            <a:r>
              <a:rPr lang="en-US" sz="600" kern="0">
                <a:solidFill>
                  <a:sysClr val="window" lastClr="FFFFFF"/>
                </a:solidFill>
              </a:rPr>
              <a:t>Click Insert &gt; Header &amp; Footer to add Area/Division/Department name</a:t>
            </a:r>
            <a:r>
              <a:rPr lang="en-US" sz="750" kern="0">
                <a:solidFill>
                  <a:sysClr val="window" lastClr="FFFFFF"/>
                </a:solidFill>
              </a:rPr>
              <a:t>.</a:t>
            </a:r>
            <a:endParaRPr lang="en-US" sz="750" kern="0" dirty="0">
              <a:solidFill>
                <a:sysClr val="window" lastClr="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Version 7, page 2.jpg"/>
          <p:cNvPicPr>
            <a:picLocks noChangeAspect="1"/>
          </p:cNvPicPr>
          <p:nvPr userDrawn="1"/>
        </p:nvPicPr>
        <p:blipFill>
          <a:blip r:embed="rId2"/>
          <a:stretch>
            <a:fillRect/>
          </a:stretch>
        </p:blipFill>
        <p:spPr>
          <a:xfrm>
            <a:off x="0" y="0"/>
            <a:ext cx="43891200" cy="32918400"/>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2" y="7368543"/>
            <a:ext cx="19392903" cy="3070858"/>
          </a:xfrm>
        </p:spPr>
        <p:txBody>
          <a:bodyPr anchor="b"/>
          <a:lstStyle>
            <a:lvl1pPr marL="0" indent="0">
              <a:buNone/>
              <a:defRPr sz="1800" b="1"/>
            </a:lvl1pPr>
            <a:lvl2pPr marL="342892" indent="0">
              <a:buNone/>
              <a:defRPr sz="1500" b="1"/>
            </a:lvl2pPr>
            <a:lvl3pPr marL="685784" indent="0">
              <a:buNone/>
              <a:defRPr sz="1350" b="1"/>
            </a:lvl3pPr>
            <a:lvl4pPr marL="1028675"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2194562" y="10439401"/>
            <a:ext cx="19392903" cy="1896618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3" y="7368543"/>
            <a:ext cx="19400520" cy="3070858"/>
          </a:xfrm>
        </p:spPr>
        <p:txBody>
          <a:bodyPr anchor="b"/>
          <a:lstStyle>
            <a:lvl1pPr marL="0" indent="0">
              <a:buNone/>
              <a:defRPr sz="1800" b="1"/>
            </a:lvl1pPr>
            <a:lvl2pPr marL="342892" indent="0">
              <a:buNone/>
              <a:defRPr sz="1500" b="1"/>
            </a:lvl2pPr>
            <a:lvl3pPr marL="685784" indent="0">
              <a:buNone/>
              <a:defRPr sz="1350" b="1"/>
            </a:lvl3pPr>
            <a:lvl4pPr marL="1028675"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22296123" y="10439401"/>
            <a:ext cx="19400520" cy="1896618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6"/>
          <p:cNvSpPr>
            <a:spLocks noGrp="1"/>
          </p:cNvSpPr>
          <p:nvPr>
            <p:ph type="ftr" sz="quarter" idx="4294967295"/>
          </p:nvPr>
        </p:nvSpPr>
        <p:spPr>
          <a:xfrm>
            <a:off x="4156558" y="30747996"/>
            <a:ext cx="24738489" cy="1752600"/>
          </a:xfrm>
          <a:prstGeom prst="rect">
            <a:avLst/>
          </a:prstGeom>
        </p:spPr>
        <p:txBody>
          <a:bodyPr/>
          <a:lstStyle>
            <a:lvl1pPr algn="l" defTabSz="685784">
              <a:defRPr b="0" i="0">
                <a:latin typeface="Helvetica"/>
                <a:cs typeface="Helvetica"/>
              </a:defRPr>
            </a:lvl1pPr>
          </a:lstStyle>
          <a:p>
            <a:pPr>
              <a:defRPr/>
            </a:pPr>
            <a:r>
              <a:rPr lang="en-US" sz="600" kern="0">
                <a:solidFill>
                  <a:sysClr val="window" lastClr="FFFFFF"/>
                </a:solidFill>
              </a:rPr>
              <a:t>Click Insert &gt; Header &amp; Footer to add Area/Division/Department name</a:t>
            </a:r>
            <a:r>
              <a:rPr lang="en-US" sz="750" kern="0">
                <a:solidFill>
                  <a:sysClr val="window" lastClr="FFFFFF"/>
                </a:solidFill>
              </a:rPr>
              <a:t>.</a:t>
            </a:r>
            <a:endParaRPr lang="en-US" sz="750" kern="0" dirty="0">
              <a:solidFill>
                <a:sysClr val="window" lastClr="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18D5AB-C259-4D43-BCBE-CB4FBCFD6C7A}" type="datetimeFigureOut">
              <a:rPr lang="en-US" smtClean="0"/>
              <a:pPr/>
              <a:t>8/9/2017</a:t>
            </a:fld>
            <a:endParaRPr lang="en-US"/>
          </a:p>
        </p:txBody>
      </p:sp>
      <p:sp>
        <p:nvSpPr>
          <p:cNvPr id="4" name="Footer Placeholder 3"/>
          <p:cNvSpPr>
            <a:spLocks noGrp="1"/>
          </p:cNvSpPr>
          <p:nvPr>
            <p:ph type="ftr" sz="quarter" idx="11"/>
          </p:nvPr>
        </p:nvSpPr>
        <p:spPr/>
        <p:txBody>
          <a:bodyPr/>
          <a:lstStyle/>
          <a:p>
            <a:endParaRPr lang="en-US"/>
          </a:p>
        </p:txBody>
      </p:sp>
      <p:pic>
        <p:nvPicPr>
          <p:cNvPr id="6" name="Picture 5" descr="Version 7, page 2.jpg"/>
          <p:cNvPicPr>
            <a:picLocks noChangeAspect="1"/>
          </p:cNvPicPr>
          <p:nvPr userDrawn="1"/>
        </p:nvPicPr>
        <p:blipFill>
          <a:blip r:embed="rId2"/>
          <a:stretch>
            <a:fillRect/>
          </a:stretch>
        </p:blipFill>
        <p:spPr>
          <a:xfrm>
            <a:off x="0" y="0"/>
            <a:ext cx="43891200" cy="32918400"/>
          </a:xfrm>
          <a:prstGeom prst="rect">
            <a:avLst/>
          </a:prstGeom>
        </p:spPr>
      </p:pic>
      <p:sp>
        <p:nvSpPr>
          <p:cNvPr id="7" name="Footer Placeholder 6"/>
          <p:cNvSpPr txBox="1">
            <a:spLocks/>
          </p:cNvSpPr>
          <p:nvPr userDrawn="1"/>
        </p:nvSpPr>
        <p:spPr>
          <a:xfrm>
            <a:off x="4156558" y="30747996"/>
            <a:ext cx="24738489" cy="1752600"/>
          </a:xfrm>
          <a:prstGeom prst="rect">
            <a:avLst/>
          </a:prstGeom>
        </p:spPr>
        <p:txBody>
          <a:bodyPr vert="horz" lIns="68580" tIns="34290" rIns="68580" bIns="34290" rtlCol="0" anchor="ctr"/>
          <a:lstStyle>
            <a:lvl1pPr algn="l" defTabSz="914400">
              <a:defRPr b="0" i="0">
                <a:latin typeface="Helvetica"/>
                <a:cs typeface="Helvetica"/>
              </a:defRPr>
            </a:lvl1pPr>
          </a:lstStyle>
          <a:p>
            <a:pPr marL="0" marR="0" lvl="0" indent="0" algn="l" defTabSz="685784"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sysClr val="window" lastClr="FFFFFF"/>
                </a:solidFill>
                <a:effectLst/>
                <a:uLnTx/>
                <a:uFillTx/>
                <a:latin typeface="Helvetica"/>
                <a:ea typeface="+mn-ea"/>
                <a:cs typeface="Helvetica"/>
              </a:rPr>
              <a:t>Click Insert &gt; Header &amp; Footer to add Area/Division/Department name</a:t>
            </a:r>
            <a:r>
              <a:rPr kumimoji="0" lang="en-US" sz="750" b="0" i="0" u="none" strike="noStrike" kern="0" cap="none" spc="0" normalizeH="0" baseline="0" noProof="0">
                <a:ln>
                  <a:noFill/>
                </a:ln>
                <a:solidFill>
                  <a:sysClr val="window" lastClr="FFFFFF"/>
                </a:solidFill>
                <a:effectLst/>
                <a:uLnTx/>
                <a:uFillTx/>
                <a:latin typeface="Helvetica"/>
                <a:ea typeface="+mn-ea"/>
                <a:cs typeface="Helvetica"/>
              </a:rPr>
              <a:t>.</a:t>
            </a:r>
            <a:endParaRPr kumimoji="0" lang="en-US" sz="750" b="0" i="0" u="none" strike="noStrike" kern="0" cap="none" spc="0" normalizeH="0" baseline="0" noProof="0" dirty="0">
              <a:ln>
                <a:noFill/>
              </a:ln>
              <a:solidFill>
                <a:sysClr val="window" lastClr="FFFFFF"/>
              </a:solidFill>
              <a:effectLst/>
              <a:uLnTx/>
              <a:uFillTx/>
              <a:latin typeface="Helvetica"/>
              <a:ea typeface="+mn-ea"/>
              <a:cs typeface="Helvetic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Version 7, page 2.jpg"/>
          <p:cNvPicPr>
            <a:picLocks noChangeAspect="1"/>
          </p:cNvPicPr>
          <p:nvPr userDrawn="1"/>
        </p:nvPicPr>
        <p:blipFill>
          <a:blip r:embed="rId2"/>
          <a:stretch>
            <a:fillRect/>
          </a:stretch>
        </p:blipFill>
        <p:spPr>
          <a:xfrm>
            <a:off x="0" y="0"/>
            <a:ext cx="43891200" cy="32918400"/>
          </a:xfrm>
          <a:prstGeom prst="rect">
            <a:avLst/>
          </a:prstGeom>
        </p:spPr>
      </p:pic>
      <p:sp>
        <p:nvSpPr>
          <p:cNvPr id="3" name="Footer Placeholder 6"/>
          <p:cNvSpPr>
            <a:spLocks noGrp="1"/>
          </p:cNvSpPr>
          <p:nvPr>
            <p:ph type="ftr" sz="quarter" idx="4294967295"/>
          </p:nvPr>
        </p:nvSpPr>
        <p:spPr>
          <a:xfrm>
            <a:off x="4156558" y="30747996"/>
            <a:ext cx="24738489" cy="1752600"/>
          </a:xfrm>
          <a:prstGeom prst="rect">
            <a:avLst/>
          </a:prstGeom>
        </p:spPr>
        <p:txBody>
          <a:bodyPr/>
          <a:lstStyle>
            <a:lvl1pPr algn="l" defTabSz="685784">
              <a:defRPr b="0" i="0">
                <a:latin typeface="Helvetica"/>
                <a:cs typeface="Helvetica"/>
              </a:defRPr>
            </a:lvl1pPr>
          </a:lstStyle>
          <a:p>
            <a:pPr>
              <a:defRPr/>
            </a:pPr>
            <a:r>
              <a:rPr lang="en-US" sz="600" kern="0">
                <a:solidFill>
                  <a:sysClr val="window" lastClr="FFFFFF"/>
                </a:solidFill>
              </a:rPr>
              <a:t>Click Insert &gt; Header &amp; Footer to add Area/Division/Department name</a:t>
            </a:r>
            <a:r>
              <a:rPr lang="en-US" sz="750" kern="0">
                <a:solidFill>
                  <a:sysClr val="window" lastClr="FFFFFF"/>
                </a:solidFill>
              </a:rPr>
              <a:t>.</a:t>
            </a:r>
            <a:endParaRPr lang="en-US" sz="750" kern="0" dirty="0">
              <a:solidFill>
                <a:sysClr val="window" lastClr="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Version 7, page 2.jpg"/>
          <p:cNvPicPr>
            <a:picLocks noChangeAspect="1"/>
          </p:cNvPicPr>
          <p:nvPr userDrawn="1"/>
        </p:nvPicPr>
        <p:blipFill>
          <a:blip r:embed="rId2"/>
          <a:stretch>
            <a:fillRect/>
          </a:stretch>
        </p:blipFill>
        <p:spPr>
          <a:xfrm>
            <a:off x="0" y="0"/>
            <a:ext cx="43891200" cy="32918400"/>
          </a:xfrm>
          <a:prstGeom prst="rect">
            <a:avLst/>
          </a:prstGeom>
        </p:spPr>
      </p:pic>
      <p:sp>
        <p:nvSpPr>
          <p:cNvPr id="2" name="Title 1"/>
          <p:cNvSpPr>
            <a:spLocks noGrp="1"/>
          </p:cNvSpPr>
          <p:nvPr>
            <p:ph type="title"/>
          </p:nvPr>
        </p:nvSpPr>
        <p:spPr>
          <a:xfrm>
            <a:off x="2194565" y="1310640"/>
            <a:ext cx="14439903" cy="557784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17160240" y="1310644"/>
            <a:ext cx="24536400" cy="2809494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5" y="6888484"/>
            <a:ext cx="14439903" cy="22517102"/>
          </a:xfrm>
        </p:spPr>
        <p:txBody>
          <a:bodyPr/>
          <a:lstStyle>
            <a:lvl1pPr marL="0" indent="0">
              <a:buNone/>
              <a:defRPr sz="1050"/>
            </a:lvl1pPr>
            <a:lvl2pPr marL="342892" indent="0">
              <a:buNone/>
              <a:defRPr sz="900"/>
            </a:lvl2pPr>
            <a:lvl3pPr marL="685784" indent="0">
              <a:buNone/>
              <a:defRPr sz="750"/>
            </a:lvl3pPr>
            <a:lvl4pPr marL="1028675"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2" indent="0">
              <a:buNone/>
              <a:defRPr sz="675"/>
            </a:lvl9pPr>
          </a:lstStyle>
          <a:p>
            <a:pPr lvl="0"/>
            <a:r>
              <a:rPr lang="en-US"/>
              <a:t>Click to edit Master text styles</a:t>
            </a:r>
          </a:p>
        </p:txBody>
      </p:sp>
      <p:sp>
        <p:nvSpPr>
          <p:cNvPr id="6" name="Footer Placeholder 6"/>
          <p:cNvSpPr>
            <a:spLocks noGrp="1"/>
          </p:cNvSpPr>
          <p:nvPr>
            <p:ph type="ftr" sz="quarter" idx="4294967295"/>
          </p:nvPr>
        </p:nvSpPr>
        <p:spPr>
          <a:xfrm>
            <a:off x="4156558" y="30747996"/>
            <a:ext cx="24738489" cy="1752600"/>
          </a:xfrm>
          <a:prstGeom prst="rect">
            <a:avLst/>
          </a:prstGeom>
        </p:spPr>
        <p:txBody>
          <a:bodyPr/>
          <a:lstStyle>
            <a:lvl1pPr algn="l" defTabSz="685784">
              <a:defRPr b="0" i="0">
                <a:latin typeface="Helvetica"/>
                <a:cs typeface="Helvetica"/>
              </a:defRPr>
            </a:lvl1pPr>
          </a:lstStyle>
          <a:p>
            <a:pPr>
              <a:defRPr/>
            </a:pPr>
            <a:r>
              <a:rPr lang="en-US" sz="600" kern="0">
                <a:solidFill>
                  <a:sysClr val="window" lastClr="FFFFFF"/>
                </a:solidFill>
              </a:rPr>
              <a:t>Click Insert &gt; Header &amp; Footer to add Area/Division/Department name</a:t>
            </a:r>
            <a:r>
              <a:rPr lang="en-US" sz="750" kern="0">
                <a:solidFill>
                  <a:sysClr val="window" lastClr="FFFFFF"/>
                </a:solidFill>
              </a:rPr>
              <a:t>.</a:t>
            </a:r>
            <a:endParaRPr lang="en-US" sz="750" kern="0" dirty="0">
              <a:solidFill>
                <a:sysClr val="window" lastClr="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Version 7, page 2.jpg"/>
          <p:cNvPicPr>
            <a:picLocks noChangeAspect="1"/>
          </p:cNvPicPr>
          <p:nvPr userDrawn="1"/>
        </p:nvPicPr>
        <p:blipFill>
          <a:blip r:embed="rId2"/>
          <a:stretch>
            <a:fillRect/>
          </a:stretch>
        </p:blipFill>
        <p:spPr>
          <a:xfrm>
            <a:off x="0" y="0"/>
            <a:ext cx="43891200" cy="32918400"/>
          </a:xfrm>
          <a:prstGeom prst="rect">
            <a:avLst/>
          </a:prstGeom>
        </p:spPr>
      </p:pic>
      <p:sp>
        <p:nvSpPr>
          <p:cNvPr id="2" name="Title 1"/>
          <p:cNvSpPr>
            <a:spLocks noGrp="1"/>
          </p:cNvSpPr>
          <p:nvPr>
            <p:ph type="title"/>
          </p:nvPr>
        </p:nvSpPr>
        <p:spPr>
          <a:xfrm>
            <a:off x="8602983" y="23042881"/>
            <a:ext cx="26334720" cy="2720342"/>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8602983" y="2941320"/>
            <a:ext cx="26334720" cy="19751040"/>
          </a:xfrm>
        </p:spPr>
        <p:txBody>
          <a:bodyPr/>
          <a:lstStyle>
            <a:lvl1pPr marL="0" indent="0">
              <a:buNone/>
              <a:defRPr sz="2400"/>
            </a:lvl1pPr>
            <a:lvl2pPr marL="342892" indent="0">
              <a:buNone/>
              <a:defRPr sz="2100"/>
            </a:lvl2pPr>
            <a:lvl3pPr marL="685784" indent="0">
              <a:buNone/>
              <a:defRPr sz="1800"/>
            </a:lvl3pPr>
            <a:lvl4pPr marL="1028675"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2" indent="0">
              <a:buNone/>
              <a:defRPr sz="1500"/>
            </a:lvl9pPr>
          </a:lstStyle>
          <a:p>
            <a:endParaRPr lang="en-US"/>
          </a:p>
        </p:txBody>
      </p:sp>
      <p:sp>
        <p:nvSpPr>
          <p:cNvPr id="4" name="Text Placeholder 3"/>
          <p:cNvSpPr>
            <a:spLocks noGrp="1"/>
          </p:cNvSpPr>
          <p:nvPr>
            <p:ph type="body" sz="half" idx="2"/>
          </p:nvPr>
        </p:nvSpPr>
        <p:spPr>
          <a:xfrm>
            <a:off x="8602983" y="25763223"/>
            <a:ext cx="26334720" cy="3863338"/>
          </a:xfrm>
        </p:spPr>
        <p:txBody>
          <a:bodyPr/>
          <a:lstStyle>
            <a:lvl1pPr marL="0" indent="0">
              <a:buNone/>
              <a:defRPr sz="1050"/>
            </a:lvl1pPr>
            <a:lvl2pPr marL="342892" indent="0">
              <a:buNone/>
              <a:defRPr sz="900"/>
            </a:lvl2pPr>
            <a:lvl3pPr marL="685784" indent="0">
              <a:buNone/>
              <a:defRPr sz="750"/>
            </a:lvl3pPr>
            <a:lvl4pPr marL="1028675"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2" indent="0">
              <a:buNone/>
              <a:defRPr sz="675"/>
            </a:lvl9pPr>
          </a:lstStyle>
          <a:p>
            <a:pPr lvl="0"/>
            <a:r>
              <a:rPr lang="en-US"/>
              <a:t>Click to edit Master text styles</a:t>
            </a:r>
          </a:p>
        </p:txBody>
      </p:sp>
      <p:sp>
        <p:nvSpPr>
          <p:cNvPr id="6" name="Footer Placeholder 6"/>
          <p:cNvSpPr>
            <a:spLocks noGrp="1"/>
          </p:cNvSpPr>
          <p:nvPr>
            <p:ph type="ftr" sz="quarter" idx="4294967295"/>
          </p:nvPr>
        </p:nvSpPr>
        <p:spPr>
          <a:xfrm>
            <a:off x="4156558" y="30747996"/>
            <a:ext cx="24738489" cy="1752600"/>
          </a:xfrm>
          <a:prstGeom prst="rect">
            <a:avLst/>
          </a:prstGeom>
        </p:spPr>
        <p:txBody>
          <a:bodyPr/>
          <a:lstStyle>
            <a:lvl1pPr algn="l" defTabSz="685784">
              <a:defRPr b="0" i="0">
                <a:latin typeface="Helvetica"/>
                <a:cs typeface="Helvetica"/>
              </a:defRPr>
            </a:lvl1pPr>
          </a:lstStyle>
          <a:p>
            <a:pPr>
              <a:defRPr/>
            </a:pPr>
            <a:r>
              <a:rPr lang="en-US" sz="600" kern="0">
                <a:solidFill>
                  <a:sysClr val="window" lastClr="FFFFFF"/>
                </a:solidFill>
              </a:rPr>
              <a:t>Click Insert &gt; Header &amp; Footer to add Area/Division/Department name</a:t>
            </a:r>
            <a:r>
              <a:rPr lang="en-US" sz="750" kern="0">
                <a:solidFill>
                  <a:sysClr val="window" lastClr="FFFFFF"/>
                </a:solidFill>
              </a:rPr>
              <a:t>.</a:t>
            </a:r>
            <a:endParaRPr lang="en-US" sz="750" kern="0" dirty="0">
              <a:solidFill>
                <a:sysClr val="window" lastClr="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194560" y="7680964"/>
            <a:ext cx="39502080" cy="217246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91440" tIns="45720" rIns="91440" bIns="45720" rtlCol="0" anchor="ctr"/>
          <a:lstStyle>
            <a:lvl1pPr algn="l">
              <a:defRPr sz="900">
                <a:solidFill>
                  <a:schemeClr val="tx1">
                    <a:tint val="75000"/>
                  </a:schemeClr>
                </a:solidFill>
              </a:defRPr>
            </a:lvl1pPr>
          </a:lstStyle>
          <a:p>
            <a:fld id="{6B18D5AB-C259-4D43-BCBE-CB4FBCFD6C7A}" type="datetimeFigureOut">
              <a:rPr lang="en-US" smtClean="0"/>
              <a:pPr/>
              <a:t>8/9/2017</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91440" tIns="45720" rIns="91440" bIns="45720" rtlCol="0" anchor="ctr"/>
          <a:lstStyle>
            <a:lvl1pPr algn="r">
              <a:defRPr sz="900">
                <a:solidFill>
                  <a:schemeClr val="tx1">
                    <a:tint val="75000"/>
                  </a:schemeClr>
                </a:solidFill>
              </a:defRPr>
            </a:lvl1pPr>
          </a:lstStyle>
          <a:p>
            <a:fld id="{ADBB6D43-AF4A-6842-81C2-3606D95CD7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2892" rtl="0" eaLnBrk="1" latinLnBrk="0" hangingPunct="1">
        <a:spcBef>
          <a:spcPct val="0"/>
        </a:spcBef>
        <a:buNone/>
        <a:defRPr sz="3300" kern="1200">
          <a:solidFill>
            <a:schemeClr val="tx1"/>
          </a:solidFill>
          <a:latin typeface="+mj-lt"/>
          <a:ea typeface="+mj-ea"/>
          <a:cs typeface="+mj-cs"/>
        </a:defRPr>
      </a:lvl1pPr>
    </p:titleStyle>
    <p:bodyStyle>
      <a:lvl1pPr marL="257169" indent="-257169" algn="l" defTabSz="342892" rtl="0" eaLnBrk="1" latinLnBrk="0" hangingPunct="1">
        <a:spcBef>
          <a:spcPct val="20000"/>
        </a:spcBef>
        <a:buFont typeface="Arial"/>
        <a:buChar char="•"/>
        <a:defRPr sz="2400" kern="1200">
          <a:solidFill>
            <a:schemeClr val="tx1"/>
          </a:solidFill>
          <a:latin typeface="+mn-lt"/>
          <a:ea typeface="+mn-ea"/>
          <a:cs typeface="+mn-cs"/>
        </a:defRPr>
      </a:lvl1pPr>
      <a:lvl2pPr marL="557198" indent="-214307" algn="l" defTabSz="342892" rtl="0" eaLnBrk="1" latinLnBrk="0" hangingPunct="1">
        <a:spcBef>
          <a:spcPct val="20000"/>
        </a:spcBef>
        <a:buFont typeface="Arial"/>
        <a:buChar char="–"/>
        <a:defRPr sz="2100" kern="1200">
          <a:solidFill>
            <a:schemeClr val="tx1"/>
          </a:solidFill>
          <a:latin typeface="+mn-lt"/>
          <a:ea typeface="+mn-ea"/>
          <a:cs typeface="+mn-cs"/>
        </a:defRPr>
      </a:lvl2pPr>
      <a:lvl3pPr marL="857229" indent="-171446" algn="l" defTabSz="342892" rtl="0" eaLnBrk="1" latinLnBrk="0" hangingPunct="1">
        <a:spcBef>
          <a:spcPct val="20000"/>
        </a:spcBef>
        <a:buFont typeface="Arial"/>
        <a:buChar char="•"/>
        <a:defRPr sz="1800" kern="1200">
          <a:solidFill>
            <a:schemeClr val="tx1"/>
          </a:solidFill>
          <a:latin typeface="+mn-lt"/>
          <a:ea typeface="+mn-ea"/>
          <a:cs typeface="+mn-cs"/>
        </a:defRPr>
      </a:lvl3pPr>
      <a:lvl4pPr marL="1200120" indent="-171446" algn="l" defTabSz="342892" rtl="0" eaLnBrk="1" latinLnBrk="0" hangingPunct="1">
        <a:spcBef>
          <a:spcPct val="20000"/>
        </a:spcBef>
        <a:buFont typeface="Arial"/>
        <a:buChar char="–"/>
        <a:defRPr sz="1500" kern="1200">
          <a:solidFill>
            <a:schemeClr val="tx1"/>
          </a:solidFill>
          <a:latin typeface="+mn-lt"/>
          <a:ea typeface="+mn-ea"/>
          <a:cs typeface="+mn-cs"/>
        </a:defRPr>
      </a:lvl4pPr>
      <a:lvl5pPr marL="1543011"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4"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9"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7220" y="5981924"/>
            <a:ext cx="9874299" cy="869118"/>
          </a:xfrm>
          <a:prstGeom prst="rect">
            <a:avLst/>
          </a:prstGeom>
          <a:solidFill>
            <a:schemeClr val="accent1">
              <a:tint val="100000"/>
              <a:shade val="100000"/>
              <a:satMod val="13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6480" dirty="0"/>
              <a:t>Background</a:t>
            </a:r>
          </a:p>
        </p:txBody>
      </p:sp>
      <p:sp>
        <p:nvSpPr>
          <p:cNvPr id="6" name="Rectangle 5"/>
          <p:cNvSpPr/>
          <p:nvPr/>
        </p:nvSpPr>
        <p:spPr>
          <a:xfrm>
            <a:off x="2287222" y="19114019"/>
            <a:ext cx="9874298" cy="1179410"/>
          </a:xfrm>
          <a:prstGeom prst="rect">
            <a:avLst/>
          </a:prstGeom>
          <a:solidFill>
            <a:schemeClr val="accent1">
              <a:tint val="100000"/>
              <a:shade val="100000"/>
              <a:satMod val="13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6480" dirty="0"/>
              <a:t>Research Question</a:t>
            </a:r>
          </a:p>
        </p:txBody>
      </p:sp>
      <p:sp>
        <p:nvSpPr>
          <p:cNvPr id="7" name="Rectangle 6"/>
          <p:cNvSpPr/>
          <p:nvPr/>
        </p:nvSpPr>
        <p:spPr>
          <a:xfrm>
            <a:off x="2240280" y="22709145"/>
            <a:ext cx="9921240" cy="859332"/>
          </a:xfrm>
          <a:prstGeom prst="rect">
            <a:avLst/>
          </a:prstGeom>
          <a:solidFill>
            <a:schemeClr val="accent1">
              <a:tint val="100000"/>
              <a:shade val="100000"/>
              <a:satMod val="13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6480" dirty="0"/>
              <a:t>Materials &amp; Methods</a:t>
            </a:r>
          </a:p>
        </p:txBody>
      </p:sp>
      <p:sp>
        <p:nvSpPr>
          <p:cNvPr id="8" name="Rectangle 7"/>
          <p:cNvSpPr/>
          <p:nvPr/>
        </p:nvSpPr>
        <p:spPr>
          <a:xfrm>
            <a:off x="13281661" y="16658546"/>
            <a:ext cx="17373600" cy="143514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6480" dirty="0"/>
              <a:t>Results </a:t>
            </a:r>
          </a:p>
        </p:txBody>
      </p:sp>
      <p:sp>
        <p:nvSpPr>
          <p:cNvPr id="9" name="Rectangle 8"/>
          <p:cNvSpPr/>
          <p:nvPr/>
        </p:nvSpPr>
        <p:spPr>
          <a:xfrm>
            <a:off x="2240280" y="2766323"/>
            <a:ext cx="39364917" cy="2628900"/>
          </a:xfrm>
          <a:prstGeom prst="rect">
            <a:avLst/>
          </a:prstGeom>
          <a:solidFill>
            <a:schemeClr val="accent1">
              <a:tint val="100000"/>
              <a:shade val="100000"/>
              <a:satMod val="13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6480" dirty="0"/>
              <a:t>Postpartum Depression and Childbirth Education</a:t>
            </a:r>
          </a:p>
          <a:p>
            <a:pPr algn="ctr"/>
            <a:r>
              <a:rPr lang="en-US" sz="6480" dirty="0"/>
              <a:t>An Integrative Literature Review</a:t>
            </a:r>
          </a:p>
          <a:p>
            <a:pPr algn="ctr"/>
            <a:r>
              <a:rPr lang="en-US" sz="5400" dirty="0"/>
              <a:t>Marialicia J Kunkel</a:t>
            </a:r>
          </a:p>
        </p:txBody>
      </p:sp>
      <p:sp>
        <p:nvSpPr>
          <p:cNvPr id="11" name="Rectangle 10"/>
          <p:cNvSpPr/>
          <p:nvPr/>
        </p:nvSpPr>
        <p:spPr>
          <a:xfrm>
            <a:off x="31226762" y="5756023"/>
            <a:ext cx="10378436" cy="975538"/>
          </a:xfrm>
          <a:prstGeom prst="rect">
            <a:avLst/>
          </a:prstGeom>
          <a:solidFill>
            <a:schemeClr val="accent1">
              <a:tint val="100000"/>
              <a:shade val="100000"/>
              <a:satMod val="13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6480" dirty="0"/>
              <a:t>Conclusions</a:t>
            </a:r>
          </a:p>
        </p:txBody>
      </p:sp>
      <p:sp>
        <p:nvSpPr>
          <p:cNvPr id="12" name="Rectangle 11"/>
          <p:cNvSpPr/>
          <p:nvPr/>
        </p:nvSpPr>
        <p:spPr>
          <a:xfrm>
            <a:off x="31226762" y="15667959"/>
            <a:ext cx="10378436" cy="1206046"/>
          </a:xfrm>
          <a:prstGeom prst="rect">
            <a:avLst/>
          </a:prstGeom>
          <a:solidFill>
            <a:schemeClr val="accent1">
              <a:tint val="100000"/>
              <a:shade val="100000"/>
              <a:satMod val="13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6480" dirty="0"/>
              <a:t>Nursing Implications</a:t>
            </a:r>
          </a:p>
        </p:txBody>
      </p:sp>
      <p:sp>
        <p:nvSpPr>
          <p:cNvPr id="13" name="Rectangle 12"/>
          <p:cNvSpPr/>
          <p:nvPr/>
        </p:nvSpPr>
        <p:spPr>
          <a:xfrm>
            <a:off x="2288442" y="14157535"/>
            <a:ext cx="9874298" cy="867984"/>
          </a:xfrm>
          <a:prstGeom prst="rect">
            <a:avLst/>
          </a:prstGeom>
          <a:solidFill>
            <a:schemeClr val="accent1">
              <a:tint val="100000"/>
              <a:shade val="100000"/>
              <a:satMod val="13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6480" dirty="0"/>
              <a:t>Purpose</a:t>
            </a:r>
          </a:p>
        </p:txBody>
      </p:sp>
      <p:sp>
        <p:nvSpPr>
          <p:cNvPr id="14" name="Rectangle 13"/>
          <p:cNvSpPr/>
          <p:nvPr/>
        </p:nvSpPr>
        <p:spPr>
          <a:xfrm>
            <a:off x="31226763" y="24349547"/>
            <a:ext cx="10378434" cy="1007956"/>
          </a:xfrm>
          <a:prstGeom prst="rect">
            <a:avLst/>
          </a:prstGeom>
          <a:solidFill>
            <a:schemeClr val="accent1">
              <a:tint val="100000"/>
              <a:shade val="100000"/>
              <a:satMod val="13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6480" dirty="0"/>
              <a:t>References</a:t>
            </a:r>
          </a:p>
        </p:txBody>
      </p:sp>
      <p:pic>
        <p:nvPicPr>
          <p:cNvPr id="18" name="Picture 17"/>
          <p:cNvPicPr>
            <a:picLocks noChangeAspect="1"/>
          </p:cNvPicPr>
          <p:nvPr/>
        </p:nvPicPr>
        <p:blipFill>
          <a:blip r:embed="rId2"/>
          <a:stretch>
            <a:fillRect/>
          </a:stretch>
        </p:blipFill>
        <p:spPr>
          <a:xfrm>
            <a:off x="13539879" y="6462683"/>
            <a:ext cx="14761321" cy="7351716"/>
          </a:xfrm>
          <a:prstGeom prst="rect">
            <a:avLst/>
          </a:prstGeom>
        </p:spPr>
      </p:pic>
      <p:sp>
        <p:nvSpPr>
          <p:cNvPr id="19" name="Rectangle: Rounded Corners 18"/>
          <p:cNvSpPr/>
          <p:nvPr/>
        </p:nvSpPr>
        <p:spPr>
          <a:xfrm>
            <a:off x="19476720" y="14881860"/>
            <a:ext cx="2194560" cy="1143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10</a:t>
            </a:r>
          </a:p>
        </p:txBody>
      </p:sp>
      <p:cxnSp>
        <p:nvCxnSpPr>
          <p:cNvPr id="21" name="Straight Connector 20"/>
          <p:cNvCxnSpPr/>
          <p:nvPr/>
        </p:nvCxnSpPr>
        <p:spPr>
          <a:xfrm>
            <a:off x="16335300" y="13870727"/>
            <a:ext cx="2813001" cy="143571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21786801" y="14017650"/>
            <a:ext cx="3862119" cy="143571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21214080" y="13814400"/>
            <a:ext cx="1097280" cy="106746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8973800" y="13814400"/>
            <a:ext cx="1008281" cy="1067460"/>
          </a:xfrm>
          <a:prstGeom prst="line">
            <a:avLst/>
          </a:prstGeom>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23271480" y="22208489"/>
            <a:ext cx="45719" cy="571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2286000" y="7172983"/>
            <a:ext cx="9875519" cy="684466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571500" indent="-571500">
              <a:buFont typeface="Arial" panose="020B0604020202020204" pitchFamily="34" charset="0"/>
              <a:buChar char="•"/>
            </a:pPr>
            <a:r>
              <a:rPr lang="en-US" sz="5000" dirty="0"/>
              <a:t>Postpartum Depression (PPD) is a debilitating mood disorder that affects approximately 15% of women. </a:t>
            </a:r>
            <a:r>
              <a:rPr lang="en-US" sz="5000" baseline="30000" dirty="0"/>
              <a:t>1</a:t>
            </a:r>
            <a:endParaRPr lang="en-US" sz="5000" dirty="0"/>
          </a:p>
          <a:p>
            <a:pPr marL="571500" indent="-571500">
              <a:buFont typeface="Arial" panose="020B0604020202020204" pitchFamily="34" charset="0"/>
              <a:buChar char="•"/>
            </a:pPr>
            <a:r>
              <a:rPr lang="en-US" sz="5000" dirty="0"/>
              <a:t>Preventative methods are key to reducing prevalence of PPD.</a:t>
            </a:r>
          </a:p>
          <a:p>
            <a:pPr marL="571500" indent="-571500">
              <a:buFont typeface="Arial" panose="020B0604020202020204" pitchFamily="34" charset="0"/>
              <a:buChar char="•"/>
            </a:pPr>
            <a:r>
              <a:rPr lang="en-US" sz="5000" dirty="0"/>
              <a:t>Childbirth educators are in a unique position to disseminate information to new parents. </a:t>
            </a:r>
          </a:p>
        </p:txBody>
      </p:sp>
      <p:sp>
        <p:nvSpPr>
          <p:cNvPr id="37" name="Rectangle 36"/>
          <p:cNvSpPr/>
          <p:nvPr/>
        </p:nvSpPr>
        <p:spPr>
          <a:xfrm>
            <a:off x="2288442" y="20384869"/>
            <a:ext cx="9873078" cy="21422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5000" dirty="0"/>
              <a:t>How can education of new parents help raise awareness of postpartum depression?</a:t>
            </a:r>
          </a:p>
        </p:txBody>
      </p:sp>
      <p:sp>
        <p:nvSpPr>
          <p:cNvPr id="38" name="Rectangle 37"/>
          <p:cNvSpPr/>
          <p:nvPr/>
        </p:nvSpPr>
        <p:spPr>
          <a:xfrm>
            <a:off x="2286000" y="15207575"/>
            <a:ext cx="9875519" cy="379060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685800" indent="-685800">
              <a:buFont typeface="Arial" panose="020B0604020202020204" pitchFamily="34" charset="0"/>
              <a:buChar char="•"/>
            </a:pPr>
            <a:r>
              <a:rPr lang="en-US" sz="5000" dirty="0"/>
              <a:t>Evaluate the current childbirth education curriculum</a:t>
            </a:r>
          </a:p>
          <a:p>
            <a:pPr marL="685800" indent="-685800">
              <a:buFont typeface="Arial" panose="020B0604020202020204" pitchFamily="34" charset="0"/>
              <a:buChar char="•"/>
            </a:pPr>
            <a:r>
              <a:rPr lang="en-US" sz="5000" dirty="0"/>
              <a:t>Establish if parents are educated in PPD  prior to giving birth and if that raises awareness. </a:t>
            </a:r>
          </a:p>
        </p:txBody>
      </p:sp>
      <p:sp>
        <p:nvSpPr>
          <p:cNvPr id="39" name="Rectangle 38"/>
          <p:cNvSpPr/>
          <p:nvPr/>
        </p:nvSpPr>
        <p:spPr>
          <a:xfrm>
            <a:off x="13350241" y="18297507"/>
            <a:ext cx="17305020" cy="1347789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5000" dirty="0"/>
              <a:t>The following themes were found to be relevant throughout the ten articles: </a:t>
            </a:r>
          </a:p>
          <a:p>
            <a:r>
              <a:rPr lang="en-US" sz="5000" b="1" u="sng" dirty="0"/>
              <a:t>Timing of PPD education</a:t>
            </a:r>
            <a:r>
              <a:rPr lang="en-US" sz="5000" dirty="0"/>
              <a:t>: Education of parents by healthcare providers, childbirth educators proved to me more effective prior to giving birth. Education during hospital stay did not prove to be effective on reducing prevalence of PPD. </a:t>
            </a:r>
          </a:p>
          <a:p>
            <a:r>
              <a:rPr lang="en-US" sz="5000" b="1" u="sng" dirty="0"/>
              <a:t>Health Information Levels: </a:t>
            </a:r>
            <a:r>
              <a:rPr lang="en-US" sz="5000" dirty="0"/>
              <a:t>Women who were educated prior to giving birth on prenatal information, the labor process, and care for the new infant all showed significant reduction in EDPS scores. Women who had a centralized health locus of controlled also showed a reduction in PPD symptoms. </a:t>
            </a:r>
            <a:endParaRPr lang="en-US" sz="5000" b="1" u="sng" dirty="0"/>
          </a:p>
          <a:p>
            <a:r>
              <a:rPr lang="en-US" sz="5000" b="1" u="sng" dirty="0"/>
              <a:t>Awareness of Signs and Risk Factors: </a:t>
            </a:r>
            <a:r>
              <a:rPr lang="en-US" sz="5000" dirty="0"/>
              <a:t> Literature showed that by educating new mothers of potential risk factors and signs of PPD prior to birth, they were able to seek help quickly if experiencing these symptoms. </a:t>
            </a:r>
            <a:endParaRPr lang="en-US" sz="5000" b="1" u="sng" dirty="0"/>
          </a:p>
          <a:p>
            <a:r>
              <a:rPr lang="en-US" sz="5000" b="1" u="sng" dirty="0"/>
              <a:t>Childbirth Experience: </a:t>
            </a:r>
            <a:r>
              <a:rPr lang="en-US" sz="5000" dirty="0"/>
              <a:t>Educating mothers on what they can experience during childbirth was effective in reducing PPD score. </a:t>
            </a:r>
            <a:endParaRPr lang="en-US" sz="5000" b="1" u="sng" dirty="0"/>
          </a:p>
        </p:txBody>
      </p:sp>
      <p:sp>
        <p:nvSpPr>
          <p:cNvPr id="40" name="Rectangle 39"/>
          <p:cNvSpPr/>
          <p:nvPr/>
        </p:nvSpPr>
        <p:spPr>
          <a:xfrm>
            <a:off x="2240280" y="23706499"/>
            <a:ext cx="9921240" cy="85114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685800" indent="-685800">
              <a:buFont typeface="Arial" panose="020B0604020202020204" pitchFamily="34" charset="0"/>
              <a:buChar char="•"/>
            </a:pPr>
            <a:r>
              <a:rPr lang="en-US" sz="5000" dirty="0"/>
              <a:t>Databases used: Cumulative Index of Nursing and Allied Health (CINAHL) Complete, Academic Search Complete, PubMed, and </a:t>
            </a:r>
            <a:r>
              <a:rPr lang="en-US" sz="5000" dirty="0" err="1"/>
              <a:t>PsychInfo</a:t>
            </a:r>
            <a:r>
              <a:rPr lang="en-US" sz="5000" dirty="0"/>
              <a:t>. </a:t>
            </a:r>
          </a:p>
          <a:p>
            <a:pPr marL="685800" indent="-685800">
              <a:buFont typeface="Arial" panose="020B0604020202020204" pitchFamily="34" charset="0"/>
              <a:buChar char="•"/>
            </a:pPr>
            <a:r>
              <a:rPr lang="en-US" sz="5000" dirty="0"/>
              <a:t>Search terms: postpartum, depression, education,  doulas childbirth and awareness</a:t>
            </a:r>
          </a:p>
          <a:p>
            <a:pPr marL="685800" indent="-685800">
              <a:buFont typeface="Arial" panose="020B0604020202020204" pitchFamily="34" charset="0"/>
              <a:buChar char="•"/>
            </a:pPr>
            <a:r>
              <a:rPr lang="en-US" sz="5000" dirty="0"/>
              <a:t>Theoretical Framework: Biopsychosocial Model by George L. Engel. </a:t>
            </a:r>
            <a:r>
              <a:rPr lang="en-US" sz="5000" baseline="30000" dirty="0"/>
              <a:t>2</a:t>
            </a:r>
            <a:endParaRPr lang="en-US" sz="5000" dirty="0"/>
          </a:p>
        </p:txBody>
      </p:sp>
      <p:sp>
        <p:nvSpPr>
          <p:cNvPr id="41" name="Rectangle 40"/>
          <p:cNvSpPr/>
          <p:nvPr/>
        </p:nvSpPr>
        <p:spPr>
          <a:xfrm>
            <a:off x="31226762" y="7059943"/>
            <a:ext cx="10378436" cy="83397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685800" indent="-685800">
              <a:buFont typeface="Arial" panose="020B0604020202020204" pitchFamily="34" charset="0"/>
              <a:buChar char="•"/>
            </a:pPr>
            <a:r>
              <a:rPr lang="en-US" sz="5000" dirty="0"/>
              <a:t>Findings indicated increased awareness of PPD increases the likelihood that individuals will seek help, thus reducing the prevalence of PPD. </a:t>
            </a:r>
          </a:p>
          <a:p>
            <a:pPr marL="685800" indent="-685800">
              <a:buFont typeface="Arial" panose="020B0604020202020204" pitchFamily="34" charset="0"/>
              <a:buChar char="•"/>
            </a:pPr>
            <a:r>
              <a:rPr lang="en-US" sz="5000" dirty="0"/>
              <a:t>More research is needed to establish a connection between childbirth education including postpartum depression and increasing awareness among new parents. </a:t>
            </a:r>
            <a:endParaRPr lang="en-US" dirty="0"/>
          </a:p>
        </p:txBody>
      </p:sp>
      <p:sp>
        <p:nvSpPr>
          <p:cNvPr id="43" name="Rectangle 42"/>
          <p:cNvSpPr/>
          <p:nvPr/>
        </p:nvSpPr>
        <p:spPr>
          <a:xfrm>
            <a:off x="31226762" y="25685885"/>
            <a:ext cx="10378435" cy="525779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742950" indent="-742950">
              <a:buAutoNum type="arabicPeriod"/>
            </a:pPr>
            <a:r>
              <a:rPr lang="en-US" sz="3500" dirty="0" err="1"/>
              <a:t>Brummelte</a:t>
            </a:r>
            <a:r>
              <a:rPr lang="en-US" sz="3500" dirty="0"/>
              <a:t>, S., &amp; Galea, L. A. (2016). Postpartum depression: Etiology, treatment and consequences for maternal care. </a:t>
            </a:r>
            <a:r>
              <a:rPr lang="en-US" sz="3500" i="1" dirty="0"/>
              <a:t>Hormones and Behavior,</a:t>
            </a:r>
            <a:r>
              <a:rPr lang="en-US" sz="3500" dirty="0"/>
              <a:t> </a:t>
            </a:r>
            <a:r>
              <a:rPr lang="en-US" sz="3500" i="1" dirty="0"/>
              <a:t>77</a:t>
            </a:r>
            <a:r>
              <a:rPr lang="en-US" sz="3500" dirty="0"/>
              <a:t>, 153-166. doi:10.1016/j.yhbeh.2015.08.008 </a:t>
            </a:r>
          </a:p>
          <a:p>
            <a:pPr marL="742950" indent="-742950">
              <a:buFontTx/>
              <a:buAutoNum type="arabicPeriod"/>
            </a:pPr>
            <a:r>
              <a:rPr lang="en-US" sz="3500" dirty="0" err="1"/>
              <a:t>Suls</a:t>
            </a:r>
            <a:r>
              <a:rPr lang="en-US" sz="3500" dirty="0"/>
              <a:t>, J., &amp; Rothman, A. (2004). Evolution of the Biopsychosocial Model: Prospects and Challenges for Health Psychology. </a:t>
            </a:r>
            <a:r>
              <a:rPr lang="en-US" sz="3500" i="1" dirty="0"/>
              <a:t>Health Psychology,</a:t>
            </a:r>
            <a:r>
              <a:rPr lang="en-US" sz="3500" dirty="0"/>
              <a:t> </a:t>
            </a:r>
            <a:r>
              <a:rPr lang="en-US" sz="3500" i="1" dirty="0"/>
              <a:t>23</a:t>
            </a:r>
            <a:r>
              <a:rPr lang="en-US" sz="3500" dirty="0"/>
              <a:t>(2), 119-125. doi:10.1037/0278-6133.23.2.119 </a:t>
            </a:r>
          </a:p>
          <a:p>
            <a:pPr marL="742950" indent="-742950">
              <a:buAutoNum type="arabicPeriod"/>
            </a:pPr>
            <a:endParaRPr lang="en-US" sz="4000" dirty="0"/>
          </a:p>
        </p:txBody>
      </p:sp>
      <p:sp>
        <p:nvSpPr>
          <p:cNvPr id="44" name="Rectangle 43"/>
          <p:cNvSpPr/>
          <p:nvPr/>
        </p:nvSpPr>
        <p:spPr>
          <a:xfrm>
            <a:off x="31226762" y="17156667"/>
            <a:ext cx="10378435" cy="641181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1143000" indent="-1143000">
              <a:buFont typeface="Arial" panose="020B0604020202020204" pitchFamily="34" charset="0"/>
              <a:buChar char="•"/>
            </a:pPr>
            <a:r>
              <a:rPr lang="en-US" sz="5000" dirty="0"/>
              <a:t>Nurses are often childbirth educators, and therefore must be aware of the importance of including PPD into the curriculum.</a:t>
            </a:r>
          </a:p>
          <a:p>
            <a:pPr marL="1143000" indent="-1143000">
              <a:buFont typeface="Arial" panose="020B0604020202020204" pitchFamily="34" charset="0"/>
              <a:buChar char="•"/>
            </a:pPr>
            <a:r>
              <a:rPr lang="en-US" sz="5000" dirty="0"/>
              <a:t>Nurse Midwives should include PPD education in their prenatal care to help reduce the prevalence.  </a:t>
            </a:r>
          </a:p>
        </p:txBody>
      </p:sp>
    </p:spTree>
  </p:cSld>
  <p:clrMapOvr>
    <a:masterClrMapping/>
  </p:clrMapOvr>
</p:sld>
</file>

<file path=ppt/theme/theme1.xml><?xml version="1.0" encoding="utf-8"?>
<a:theme xmlns:a="http://schemas.openxmlformats.org/drawingml/2006/main" name="Version 7_2011">
  <a:themeElements>
    <a:clrScheme name="Custom Depaul">
      <a:dk1>
        <a:sysClr val="windowText" lastClr="000000"/>
      </a:dk1>
      <a:lt1>
        <a:sysClr val="window" lastClr="FFFFFF"/>
      </a:lt1>
      <a:dk2>
        <a:srgbClr val="1F497D"/>
      </a:dk2>
      <a:lt2>
        <a:srgbClr val="EEECE1"/>
      </a:lt2>
      <a:accent1>
        <a:srgbClr val="416A9C"/>
      </a:accent1>
      <a:accent2>
        <a:srgbClr val="C0962B"/>
      </a:accent2>
      <a:accent3>
        <a:srgbClr val="BB1F2E"/>
      </a:accent3>
      <a:accent4>
        <a:srgbClr val="3478A2"/>
      </a:accent4>
      <a:accent5>
        <a:srgbClr val="C6C225"/>
      </a:accent5>
      <a:accent6>
        <a:srgbClr val="F79646"/>
      </a:accent6>
      <a:hlink>
        <a:srgbClr val="85D2DD"/>
      </a:hlink>
      <a:folHlink>
        <a:srgbClr val="5C27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23A64F4C2A5604FAC55642FE06F8B1A" ma:contentTypeVersion="2" ma:contentTypeDescription="Create a new document." ma:contentTypeScope="" ma:versionID="3ef1d1c020a4a8de6bd44f23be0df3ce">
  <xsd:schema xmlns:xsd="http://www.w3.org/2001/XMLSchema" xmlns:xs="http://www.w3.org/2001/XMLSchema" xmlns:p="http://schemas.microsoft.com/office/2006/metadata/properties" xmlns:ns1="http://schemas.microsoft.com/sharepoint/v3" targetNamespace="http://schemas.microsoft.com/office/2006/metadata/properties" ma:root="true" ma:fieldsID="f061ade47648f28b916c2a0f4afdd21a"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2583B8-6161-45F7-8198-C812DF400F4C}">
  <ds:schemaRefs>
    <ds:schemaRef ds:uri="http://schemas.microsoft.com/sharepoint/v3/contenttype/forms"/>
  </ds:schemaRefs>
</ds:datastoreItem>
</file>

<file path=customXml/itemProps2.xml><?xml version="1.0" encoding="utf-8"?>
<ds:datastoreItem xmlns:ds="http://schemas.openxmlformats.org/officeDocument/2006/customXml" ds:itemID="{C89D7CC1-D4F1-4191-8737-C1104D97BEB2}">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schemas.microsoft.com/sharepoint/v3"/>
    <ds:schemaRef ds:uri="http://www.w3.org/XML/1998/namespace"/>
  </ds:schemaRefs>
</ds:datastoreItem>
</file>

<file path=customXml/itemProps3.xml><?xml version="1.0" encoding="utf-8"?>
<ds:datastoreItem xmlns:ds="http://schemas.openxmlformats.org/officeDocument/2006/customXml" ds:itemID="{70C4D6EB-9221-44C1-A12A-0CC5150E63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Version 7_2011.potx</Template>
  <TotalTime>1164</TotalTime>
  <Words>472</Words>
  <Application>Microsoft Office PowerPoint</Application>
  <PresentationFormat>Custom</PresentationFormat>
  <Paragraphs>32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Helvetica</vt:lpstr>
      <vt:lpstr>Version 7_2011</vt:lpstr>
      <vt:lpstr>PowerPoint Presentation</vt:lpstr>
    </vt:vector>
  </TitlesOfParts>
  <Company>DePaul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DePaul University</dc:creator>
  <cp:lastModifiedBy>davidrobertkunkel@gmail.com</cp:lastModifiedBy>
  <cp:revision>23</cp:revision>
  <cp:lastPrinted>2017-08-09T17:36:57Z</cp:lastPrinted>
  <dcterms:created xsi:type="dcterms:W3CDTF">2012-02-24T22:14:56Z</dcterms:created>
  <dcterms:modified xsi:type="dcterms:W3CDTF">2017-08-09T17:37:10Z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0x010100323A64F4C2A5604FAC55642FE06F8B1A</vt:lpwstr>
  </property>
</Properties>
</file>